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061348d0842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4965e9f1604b6f"/>
  </p:sldMasterIdLst>
  <p:sldIdLst>
    <p:sldId xmlns:r="http://schemas.openxmlformats.org/officeDocument/2006/relationships" id="256" r:id="R9f52923b095c4581"/>
    <p:sldId xmlns:r="http://schemas.openxmlformats.org/officeDocument/2006/relationships" id="257" r:id="Rfa1ba37b07464131"/>
    <p:sldId xmlns:r="http://schemas.openxmlformats.org/officeDocument/2006/relationships" id="258" r:id="Rff6de3d237fa4442"/>
    <p:sldId xmlns:r="http://schemas.openxmlformats.org/officeDocument/2006/relationships" id="259" r:id="Rbd7f48ca347c4548"/>
    <p:sldId xmlns:r="http://schemas.openxmlformats.org/officeDocument/2006/relationships" id="260" r:id="Raa30900e7d2c441d"/>
    <p:sldId xmlns:r="http://schemas.openxmlformats.org/officeDocument/2006/relationships" id="261" r:id="Re0e99be709644a0a"/>
    <p:sldId xmlns:r="http://schemas.openxmlformats.org/officeDocument/2006/relationships" id="262" r:id="Raae81237c78a45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965e9f1604b6f" /><Relationship Type="http://schemas.openxmlformats.org/officeDocument/2006/relationships/slide" Target="/ppt/slides/slide1.xml" Id="R9f52923b095c4581" /><Relationship Type="http://schemas.openxmlformats.org/officeDocument/2006/relationships/slide" Target="/ppt/slides/slide2.xml" Id="Rfa1ba37b07464131" /><Relationship Type="http://schemas.openxmlformats.org/officeDocument/2006/relationships/slide" Target="/ppt/slides/slide3.xml" Id="Rff6de3d237fa4442" /><Relationship Type="http://schemas.openxmlformats.org/officeDocument/2006/relationships/slide" Target="/ppt/slides/slide4.xml" Id="Rbd7f48ca347c4548" /><Relationship Type="http://schemas.openxmlformats.org/officeDocument/2006/relationships/slide" Target="/ppt/slides/slide5.xml" Id="Raa30900e7d2c441d" /><Relationship Type="http://schemas.openxmlformats.org/officeDocument/2006/relationships/slide" Target="/ppt/slides/slide6.xml" Id="Re0e99be709644a0a" /><Relationship Type="http://schemas.openxmlformats.org/officeDocument/2006/relationships/slide" Target="/ppt/slides/slide7.xml" Id="Raae81237c78a45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b8454f6c5048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44aa6fa0f40da" /><Relationship Type="http://schemas.openxmlformats.org/officeDocument/2006/relationships/theme" Target="/ppt/slideMasters/theme/theme1.xml" Id="R3ece5b3f1ae149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e44aa6fa0f40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88878888241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6a3fb3bc043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864f1461c44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91a4330294a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6dcce16bc4f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638f536bc40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13982a64a44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NORDSKAUG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NORDSKAUG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3 255 678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13 433 709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13 593 370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 NORDSKAUG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890 858 392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NORDSKAUG INVEST AS</a:t>
            </a:r>
          </a:p>
        </p:txBody>
      </p:sp>
    </p:spTree>
  </p:cSld>
  <p:clrMapOvr>
    <a:masterClrMapping xmlns:a="http://schemas.openxmlformats.org/drawingml/2006/main"/>
  </p:clrMapOvr>
</p:sld>
</file>