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f9df94c4d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0361fbc4c433c"/>
  </p:sldMasterIdLst>
  <p:sldIdLst>
    <p:sldId xmlns:r="http://schemas.openxmlformats.org/officeDocument/2006/relationships" id="256" r:id="R6de093404bdd4e85"/>
    <p:sldId xmlns:r="http://schemas.openxmlformats.org/officeDocument/2006/relationships" id="257" r:id="R4129f9d7d2374a9e"/>
    <p:sldId xmlns:r="http://schemas.openxmlformats.org/officeDocument/2006/relationships" id="258" r:id="R2ac1424b797644fe"/>
    <p:sldId xmlns:r="http://schemas.openxmlformats.org/officeDocument/2006/relationships" id="259" r:id="R39d5f24b54aa47f4"/>
    <p:sldId xmlns:r="http://schemas.openxmlformats.org/officeDocument/2006/relationships" id="260" r:id="R7881cfc158af4b59"/>
    <p:sldId xmlns:r="http://schemas.openxmlformats.org/officeDocument/2006/relationships" id="261" r:id="Rbf596d2b923d42e3"/>
    <p:sldId xmlns:r="http://schemas.openxmlformats.org/officeDocument/2006/relationships" id="262" r:id="R37309ffe2a86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0361fbc4c433c" /><Relationship Type="http://schemas.openxmlformats.org/officeDocument/2006/relationships/slide" Target="/ppt/slides/slide1.xml" Id="R6de093404bdd4e85" /><Relationship Type="http://schemas.openxmlformats.org/officeDocument/2006/relationships/slide" Target="/ppt/slides/slide2.xml" Id="R4129f9d7d2374a9e" /><Relationship Type="http://schemas.openxmlformats.org/officeDocument/2006/relationships/slide" Target="/ppt/slides/slide3.xml" Id="R2ac1424b797644fe" /><Relationship Type="http://schemas.openxmlformats.org/officeDocument/2006/relationships/slide" Target="/ppt/slides/slide4.xml" Id="R39d5f24b54aa47f4" /><Relationship Type="http://schemas.openxmlformats.org/officeDocument/2006/relationships/slide" Target="/ppt/slides/slide5.xml" Id="R7881cfc158af4b59" /><Relationship Type="http://schemas.openxmlformats.org/officeDocument/2006/relationships/slide" Target="/ppt/slides/slide6.xml" Id="Rbf596d2b923d42e3" /><Relationship Type="http://schemas.openxmlformats.org/officeDocument/2006/relationships/slide" Target="/ppt/slides/slide7.xml" Id="R37309ffe2a86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705a5643b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525039b4410e" /><Relationship Type="http://schemas.openxmlformats.org/officeDocument/2006/relationships/theme" Target="/ppt/slideMasters/theme/theme1.xml" Id="Rbffb2712084f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9525039b4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ab4f9e5040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ba6d7b2d5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31718487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b5df55669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d29c9a4c0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60672c0f4f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241db44e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GRUNG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GRUNG ARKITEKTUR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1 818 175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GRUNG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ove@grung.as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891 407 262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