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d19e8686de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43e9fc3e04df3"/>
  </p:sldMasterIdLst>
  <p:sldIdLst>
    <p:sldId xmlns:r="http://schemas.openxmlformats.org/officeDocument/2006/relationships" id="256" r:id="Reb6bc0074ae64dff"/>
    <p:sldId xmlns:r="http://schemas.openxmlformats.org/officeDocument/2006/relationships" id="257" r:id="Re5195d380e664768"/>
    <p:sldId xmlns:r="http://schemas.openxmlformats.org/officeDocument/2006/relationships" id="258" r:id="Rb0314680976b4388"/>
    <p:sldId xmlns:r="http://schemas.openxmlformats.org/officeDocument/2006/relationships" id="259" r:id="Rce1afe36ba8f48ce"/>
    <p:sldId xmlns:r="http://schemas.openxmlformats.org/officeDocument/2006/relationships" id="260" r:id="R75397870446b4430"/>
    <p:sldId xmlns:r="http://schemas.openxmlformats.org/officeDocument/2006/relationships" id="261" r:id="R1320e91a288b4798"/>
    <p:sldId xmlns:r="http://schemas.openxmlformats.org/officeDocument/2006/relationships" id="262" r:id="R9df016fbe49c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43e9fc3e04df3" /><Relationship Type="http://schemas.openxmlformats.org/officeDocument/2006/relationships/slide" Target="/ppt/slides/slide1.xml" Id="Reb6bc0074ae64dff" /><Relationship Type="http://schemas.openxmlformats.org/officeDocument/2006/relationships/slide" Target="/ppt/slides/slide2.xml" Id="Re5195d380e664768" /><Relationship Type="http://schemas.openxmlformats.org/officeDocument/2006/relationships/slide" Target="/ppt/slides/slide3.xml" Id="Rb0314680976b4388" /><Relationship Type="http://schemas.openxmlformats.org/officeDocument/2006/relationships/slide" Target="/ppt/slides/slide4.xml" Id="Rce1afe36ba8f48ce" /><Relationship Type="http://schemas.openxmlformats.org/officeDocument/2006/relationships/slide" Target="/ppt/slides/slide5.xml" Id="R75397870446b4430" /><Relationship Type="http://schemas.openxmlformats.org/officeDocument/2006/relationships/slide" Target="/ppt/slides/slide6.xml" Id="R1320e91a288b4798" /><Relationship Type="http://schemas.openxmlformats.org/officeDocument/2006/relationships/slide" Target="/ppt/slides/slide7.xml" Id="R9df016fbe49c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d33a5bb63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e37b407924f28" /><Relationship Type="http://schemas.openxmlformats.org/officeDocument/2006/relationships/theme" Target="/ppt/slideMasters/theme/theme1.xml" Id="Rc1e591c4d075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e37b40792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fb7759bc5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d33ef8cda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34c2b7bc0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64bf419254e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c3b484019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7d3de8780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2652bfabd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22 648 469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SCHJETNE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Johnsrudgata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ketil.schjetne@gmail.com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891 466 692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KAKE AS</a:t>
            </a:r>
          </a:p>
        </p:txBody>
      </p:sp>
    </p:spTree>
  </p:cSld>
  <p:clrMapOvr>
    <a:masterClrMapping xmlns:a="http://schemas.openxmlformats.org/drawingml/2006/main"/>
  </p:clrMapOvr>
</p:sld>
</file>