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280af3a10f44b3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709b5c7ee1f4016"/>
  </p:sldMasterIdLst>
  <p:sldIdLst>
    <p:sldId xmlns:r="http://schemas.openxmlformats.org/officeDocument/2006/relationships" id="256" r:id="R4af66a0f96914673"/>
    <p:sldId xmlns:r="http://schemas.openxmlformats.org/officeDocument/2006/relationships" id="257" r:id="R6101f4de460e4637"/>
    <p:sldId xmlns:r="http://schemas.openxmlformats.org/officeDocument/2006/relationships" id="258" r:id="Rb8c2fe1913e5477e"/>
    <p:sldId xmlns:r="http://schemas.openxmlformats.org/officeDocument/2006/relationships" id="259" r:id="Rc982fc12c48d4f33"/>
    <p:sldId xmlns:r="http://schemas.openxmlformats.org/officeDocument/2006/relationships" id="260" r:id="Re5e27dd61baa4bf5"/>
    <p:sldId xmlns:r="http://schemas.openxmlformats.org/officeDocument/2006/relationships" id="261" r:id="Rba2a16451f26487f"/>
    <p:sldId xmlns:r="http://schemas.openxmlformats.org/officeDocument/2006/relationships" id="262" r:id="R90d7c4b56f994a4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09b5c7ee1f4016" /><Relationship Type="http://schemas.openxmlformats.org/officeDocument/2006/relationships/slide" Target="/ppt/slides/slide1.xml" Id="R4af66a0f96914673" /><Relationship Type="http://schemas.openxmlformats.org/officeDocument/2006/relationships/slide" Target="/ppt/slides/slide2.xml" Id="R6101f4de460e4637" /><Relationship Type="http://schemas.openxmlformats.org/officeDocument/2006/relationships/slide" Target="/ppt/slides/slide3.xml" Id="Rb8c2fe1913e5477e" /><Relationship Type="http://schemas.openxmlformats.org/officeDocument/2006/relationships/slide" Target="/ppt/slides/slide4.xml" Id="Rc982fc12c48d4f33" /><Relationship Type="http://schemas.openxmlformats.org/officeDocument/2006/relationships/slide" Target="/ppt/slides/slide5.xml" Id="Re5e27dd61baa4bf5" /><Relationship Type="http://schemas.openxmlformats.org/officeDocument/2006/relationships/slide" Target="/ppt/slides/slide6.xml" Id="Rba2a16451f26487f" /><Relationship Type="http://schemas.openxmlformats.org/officeDocument/2006/relationships/slide" Target="/ppt/slides/slide7.xml" Id="R90d7c4b56f994a4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94a2e517ee4dd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f72c8bab814d06" /><Relationship Type="http://schemas.openxmlformats.org/officeDocument/2006/relationships/theme" Target="/ppt/slideMasters/theme/theme1.xml" Id="Rfd9de887b81e46a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2f72c8bab814d0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b760c2f65b4d0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cde33887ce40a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b70c4ff407496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36f87f94c24ab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244751c83a459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3a71a76a41436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b03368d1a740c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BINNHOVD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BINNHOVD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BINNHOVD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BINNHOVD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BINNHOVD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BINNHOVD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−62 916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7 585 820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38 689 761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43 585 632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BINNHOVD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LANGSRUD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BINNHOVD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Heyerdahls vei 12A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lars.langsrud@gmail.com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891 466 722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BINNHOVD AS</a:t>
            </a:r>
          </a:p>
        </p:txBody>
      </p:sp>
    </p:spTree>
  </p:cSld>
  <p:clrMapOvr>
    <a:masterClrMapping xmlns:a="http://schemas.openxmlformats.org/drawingml/2006/main"/>
  </p:clrMapOvr>
</p:sld>
</file>