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ff8183a27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2edbb25bc48e3"/>
  </p:sldMasterIdLst>
  <p:sldIdLst>
    <p:sldId xmlns:r="http://schemas.openxmlformats.org/officeDocument/2006/relationships" id="256" r:id="R553e5077f2314b98"/>
    <p:sldId xmlns:r="http://schemas.openxmlformats.org/officeDocument/2006/relationships" id="257" r:id="R67ff46e2febc43a5"/>
    <p:sldId xmlns:r="http://schemas.openxmlformats.org/officeDocument/2006/relationships" id="258" r:id="R82020a86d2084f96"/>
    <p:sldId xmlns:r="http://schemas.openxmlformats.org/officeDocument/2006/relationships" id="259" r:id="Rf23960d91f2646e5"/>
    <p:sldId xmlns:r="http://schemas.openxmlformats.org/officeDocument/2006/relationships" id="260" r:id="Ra4fcb325161e4f74"/>
    <p:sldId xmlns:r="http://schemas.openxmlformats.org/officeDocument/2006/relationships" id="261" r:id="Rbce9c8eca7494fbc"/>
    <p:sldId xmlns:r="http://schemas.openxmlformats.org/officeDocument/2006/relationships" id="262" r:id="R046775f04666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2edbb25bc48e3" /><Relationship Type="http://schemas.openxmlformats.org/officeDocument/2006/relationships/slide" Target="/ppt/slides/slide1.xml" Id="R553e5077f2314b98" /><Relationship Type="http://schemas.openxmlformats.org/officeDocument/2006/relationships/slide" Target="/ppt/slides/slide2.xml" Id="R67ff46e2febc43a5" /><Relationship Type="http://schemas.openxmlformats.org/officeDocument/2006/relationships/slide" Target="/ppt/slides/slide3.xml" Id="R82020a86d2084f96" /><Relationship Type="http://schemas.openxmlformats.org/officeDocument/2006/relationships/slide" Target="/ppt/slides/slide4.xml" Id="Rf23960d91f2646e5" /><Relationship Type="http://schemas.openxmlformats.org/officeDocument/2006/relationships/slide" Target="/ppt/slides/slide5.xml" Id="Ra4fcb325161e4f74" /><Relationship Type="http://schemas.openxmlformats.org/officeDocument/2006/relationships/slide" Target="/ppt/slides/slide6.xml" Id="Rbce9c8eca7494fbc" /><Relationship Type="http://schemas.openxmlformats.org/officeDocument/2006/relationships/slide" Target="/ppt/slides/slide7.xml" Id="R046775f04666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37c3516a1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3896a76044c7" /><Relationship Type="http://schemas.openxmlformats.org/officeDocument/2006/relationships/theme" Target="/ppt/slideMasters/theme/theme1.xml" Id="Re3ff219edb53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a3896a760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5f71f51be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1faf9f8a7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2bf4ab09f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7c78c8612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5cf6771d949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7e3aadfd54c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b0869a825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