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8a7face22d46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29233577c84932"/>
  </p:sldMasterIdLst>
  <p:sldIdLst>
    <p:sldId xmlns:r="http://schemas.openxmlformats.org/officeDocument/2006/relationships" id="256" r:id="R88e3d652684b438e"/>
    <p:sldId xmlns:r="http://schemas.openxmlformats.org/officeDocument/2006/relationships" id="257" r:id="R23223f67bea24b88"/>
    <p:sldId xmlns:r="http://schemas.openxmlformats.org/officeDocument/2006/relationships" id="258" r:id="Rfbefb0618a394604"/>
    <p:sldId xmlns:r="http://schemas.openxmlformats.org/officeDocument/2006/relationships" id="259" r:id="Ra5a03346ec49426e"/>
    <p:sldId xmlns:r="http://schemas.openxmlformats.org/officeDocument/2006/relationships" id="260" r:id="Rc977a4f583664c17"/>
    <p:sldId xmlns:r="http://schemas.openxmlformats.org/officeDocument/2006/relationships" id="261" r:id="R31f6f9e3213b4e46"/>
    <p:sldId xmlns:r="http://schemas.openxmlformats.org/officeDocument/2006/relationships" id="262" r:id="R3c19211bebb447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29233577c84932" /><Relationship Type="http://schemas.openxmlformats.org/officeDocument/2006/relationships/slide" Target="/ppt/slides/slide1.xml" Id="R88e3d652684b438e" /><Relationship Type="http://schemas.openxmlformats.org/officeDocument/2006/relationships/slide" Target="/ppt/slides/slide2.xml" Id="R23223f67bea24b88" /><Relationship Type="http://schemas.openxmlformats.org/officeDocument/2006/relationships/slide" Target="/ppt/slides/slide3.xml" Id="Rfbefb0618a394604" /><Relationship Type="http://schemas.openxmlformats.org/officeDocument/2006/relationships/slide" Target="/ppt/slides/slide4.xml" Id="Ra5a03346ec49426e" /><Relationship Type="http://schemas.openxmlformats.org/officeDocument/2006/relationships/slide" Target="/ppt/slides/slide5.xml" Id="Rc977a4f583664c17" /><Relationship Type="http://schemas.openxmlformats.org/officeDocument/2006/relationships/slide" Target="/ppt/slides/slide6.xml" Id="R31f6f9e3213b4e46" /><Relationship Type="http://schemas.openxmlformats.org/officeDocument/2006/relationships/slide" Target="/ppt/slides/slide7.xml" Id="R3c19211bebb447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911334ad2142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ad5cbed794fd7" /><Relationship Type="http://schemas.openxmlformats.org/officeDocument/2006/relationships/theme" Target="/ppt/slideMasters/theme/theme1.xml" Id="R7859e2eb22e945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4ad5cbed794f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c40f0fce94d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fc247a8e64b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afcb912e34b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f9696c3d541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80a0deeee4c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c825318c540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3edc44bf64d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TOBIASSEN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TOBIASSEN HOLDING AS ble etablert [år] og holder til i Fauske.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2 560 729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2 532 979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4 707 140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5 310 099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TOBIASSEN ARNE EWALD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Storgaten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8200 Fauske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891 590 482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TOBIASSEN HOLDING AS</a:t>
            </a:r>
          </a:p>
        </p:txBody>
      </p:sp>
    </p:spTree>
  </p:cSld>
  <p:clrMapOvr>
    <a:masterClrMapping xmlns:a="http://schemas.openxmlformats.org/drawingml/2006/main"/>
  </p:clrMapOvr>
</p:sld>
</file>