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c5d0c58e9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c8533f7a84453"/>
  </p:sldMasterIdLst>
  <p:sldIdLst>
    <p:sldId xmlns:r="http://schemas.openxmlformats.org/officeDocument/2006/relationships" id="256" r:id="R28a4d0b04668441d"/>
    <p:sldId xmlns:r="http://schemas.openxmlformats.org/officeDocument/2006/relationships" id="257" r:id="R83cfdcdbb60040f9"/>
    <p:sldId xmlns:r="http://schemas.openxmlformats.org/officeDocument/2006/relationships" id="258" r:id="R2a2280cad60c4ecc"/>
    <p:sldId xmlns:r="http://schemas.openxmlformats.org/officeDocument/2006/relationships" id="259" r:id="R3d5a12742b944bbd"/>
    <p:sldId xmlns:r="http://schemas.openxmlformats.org/officeDocument/2006/relationships" id="260" r:id="R3c7cb6258c95404e"/>
    <p:sldId xmlns:r="http://schemas.openxmlformats.org/officeDocument/2006/relationships" id="261" r:id="R3ddac2a5ee41417d"/>
    <p:sldId xmlns:r="http://schemas.openxmlformats.org/officeDocument/2006/relationships" id="262" r:id="Rc9fcb8e5f619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c8533f7a84453" /><Relationship Type="http://schemas.openxmlformats.org/officeDocument/2006/relationships/slide" Target="/ppt/slides/slide1.xml" Id="R28a4d0b04668441d" /><Relationship Type="http://schemas.openxmlformats.org/officeDocument/2006/relationships/slide" Target="/ppt/slides/slide2.xml" Id="R83cfdcdbb60040f9" /><Relationship Type="http://schemas.openxmlformats.org/officeDocument/2006/relationships/slide" Target="/ppt/slides/slide3.xml" Id="R2a2280cad60c4ecc" /><Relationship Type="http://schemas.openxmlformats.org/officeDocument/2006/relationships/slide" Target="/ppt/slides/slide4.xml" Id="R3d5a12742b944bbd" /><Relationship Type="http://schemas.openxmlformats.org/officeDocument/2006/relationships/slide" Target="/ppt/slides/slide5.xml" Id="R3c7cb6258c95404e" /><Relationship Type="http://schemas.openxmlformats.org/officeDocument/2006/relationships/slide" Target="/ppt/slides/slide6.xml" Id="R3ddac2a5ee41417d" /><Relationship Type="http://schemas.openxmlformats.org/officeDocument/2006/relationships/slide" Target="/ppt/slides/slide7.xml" Id="Rc9fcb8e5f619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49ceca43e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a8b280d2d46e9" /><Relationship Type="http://schemas.openxmlformats.org/officeDocument/2006/relationships/theme" Target="/ppt/slideMasters/theme/theme1.xml" Id="Rabdaf71efa5b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a8b280d2d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946713e87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209e06de47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d6103a301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65410841b4f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c1ad0bf8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238840cc445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b82bcf26f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