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1e7e3dbc7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4f75e004f42e1"/>
  </p:sldMasterIdLst>
  <p:sldIdLst>
    <p:sldId xmlns:r="http://schemas.openxmlformats.org/officeDocument/2006/relationships" id="256" r:id="R81a07ef08a514795"/>
    <p:sldId xmlns:r="http://schemas.openxmlformats.org/officeDocument/2006/relationships" id="257" r:id="Rf96fcfe018f94162"/>
    <p:sldId xmlns:r="http://schemas.openxmlformats.org/officeDocument/2006/relationships" id="258" r:id="R9dd381dce35c41f1"/>
    <p:sldId xmlns:r="http://schemas.openxmlformats.org/officeDocument/2006/relationships" id="259" r:id="R60f7a2972adc43a4"/>
    <p:sldId xmlns:r="http://schemas.openxmlformats.org/officeDocument/2006/relationships" id="260" r:id="R1ae525b45c9b4ff6"/>
    <p:sldId xmlns:r="http://schemas.openxmlformats.org/officeDocument/2006/relationships" id="261" r:id="R371910371fd74509"/>
    <p:sldId xmlns:r="http://schemas.openxmlformats.org/officeDocument/2006/relationships" id="262" r:id="R15066205ba9c4c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4f75e004f42e1" /><Relationship Type="http://schemas.openxmlformats.org/officeDocument/2006/relationships/slide" Target="/ppt/slides/slide1.xml" Id="R81a07ef08a514795" /><Relationship Type="http://schemas.openxmlformats.org/officeDocument/2006/relationships/slide" Target="/ppt/slides/slide2.xml" Id="Rf96fcfe018f94162" /><Relationship Type="http://schemas.openxmlformats.org/officeDocument/2006/relationships/slide" Target="/ppt/slides/slide3.xml" Id="R9dd381dce35c41f1" /><Relationship Type="http://schemas.openxmlformats.org/officeDocument/2006/relationships/slide" Target="/ppt/slides/slide4.xml" Id="R60f7a2972adc43a4" /><Relationship Type="http://schemas.openxmlformats.org/officeDocument/2006/relationships/slide" Target="/ppt/slides/slide5.xml" Id="R1ae525b45c9b4ff6" /><Relationship Type="http://schemas.openxmlformats.org/officeDocument/2006/relationships/slide" Target="/ppt/slides/slide6.xml" Id="R371910371fd74509" /><Relationship Type="http://schemas.openxmlformats.org/officeDocument/2006/relationships/slide" Target="/ppt/slides/slide7.xml" Id="R15066205ba9c4c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d6924c332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046ef78d4405b" /><Relationship Type="http://schemas.openxmlformats.org/officeDocument/2006/relationships/theme" Target="/ppt/slideMasters/theme/theme1.xml" Id="R7b5e1b5f94c8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046ef78d4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f36f99977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08591b80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cb26026ca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651384a8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56a4c723c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8e8e3a715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d7b05716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47 505 821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69 105 500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EILIS EIENDOM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ESIKO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891 729 472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