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e9da37ad7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8541c786245e1"/>
  </p:sldMasterIdLst>
  <p:sldIdLst>
    <p:sldId xmlns:r="http://schemas.openxmlformats.org/officeDocument/2006/relationships" id="256" r:id="Rd66747d9c3cb4a41"/>
    <p:sldId xmlns:r="http://schemas.openxmlformats.org/officeDocument/2006/relationships" id="257" r:id="R6d3058693bd4468e"/>
    <p:sldId xmlns:r="http://schemas.openxmlformats.org/officeDocument/2006/relationships" id="258" r:id="R7ee7f323ae0a49f7"/>
    <p:sldId xmlns:r="http://schemas.openxmlformats.org/officeDocument/2006/relationships" id="259" r:id="Rce070d58ecdb4a78"/>
    <p:sldId xmlns:r="http://schemas.openxmlformats.org/officeDocument/2006/relationships" id="260" r:id="R1d00a0b903fa4e21"/>
    <p:sldId xmlns:r="http://schemas.openxmlformats.org/officeDocument/2006/relationships" id="261" r:id="Re79e062dbe0f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8541c786245e1" /><Relationship Type="http://schemas.openxmlformats.org/officeDocument/2006/relationships/slide" Target="/ppt/slides/slide1.xml" Id="Rd66747d9c3cb4a41" /><Relationship Type="http://schemas.openxmlformats.org/officeDocument/2006/relationships/slide" Target="/ppt/slides/slide2.xml" Id="R6d3058693bd4468e" /><Relationship Type="http://schemas.openxmlformats.org/officeDocument/2006/relationships/slide" Target="/ppt/slides/slide3.xml" Id="R7ee7f323ae0a49f7" /><Relationship Type="http://schemas.openxmlformats.org/officeDocument/2006/relationships/slide" Target="/ppt/slides/slide4.xml" Id="Rce070d58ecdb4a78" /><Relationship Type="http://schemas.openxmlformats.org/officeDocument/2006/relationships/slide" Target="/ppt/slides/slide5.xml" Id="R1d00a0b903fa4e21" /><Relationship Type="http://schemas.openxmlformats.org/officeDocument/2006/relationships/slide" Target="/ppt/slides/slide6.xml" Id="Re79e062dbe0f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c4448f7d8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0aad49af4326" /><Relationship Type="http://schemas.openxmlformats.org/officeDocument/2006/relationships/theme" Target="/ppt/slideMasters/theme/theme1.xml" Id="R45d30d68c5b2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e0aad49af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f6dc0474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9d9829a4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f8b4a91d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06733f9f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9dcfe903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453edc72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