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64f88c3f4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1964b68e649b2"/>
  </p:sldMasterIdLst>
  <p:sldIdLst>
    <p:sldId xmlns:r="http://schemas.openxmlformats.org/officeDocument/2006/relationships" id="256" r:id="Redefdd03cbb946df"/>
    <p:sldId xmlns:r="http://schemas.openxmlformats.org/officeDocument/2006/relationships" id="257" r:id="Rd0ebf656a7c24a36"/>
    <p:sldId xmlns:r="http://schemas.openxmlformats.org/officeDocument/2006/relationships" id="258" r:id="Rccd3b663022448fd"/>
    <p:sldId xmlns:r="http://schemas.openxmlformats.org/officeDocument/2006/relationships" id="259" r:id="Rd0439f367aa34169"/>
    <p:sldId xmlns:r="http://schemas.openxmlformats.org/officeDocument/2006/relationships" id="260" r:id="R9f780089ea1c49aa"/>
    <p:sldId xmlns:r="http://schemas.openxmlformats.org/officeDocument/2006/relationships" id="261" r:id="R50de44b139fc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1964b68e649b2" /><Relationship Type="http://schemas.openxmlformats.org/officeDocument/2006/relationships/slide" Target="/ppt/slides/slide1.xml" Id="Redefdd03cbb946df" /><Relationship Type="http://schemas.openxmlformats.org/officeDocument/2006/relationships/slide" Target="/ppt/slides/slide2.xml" Id="Rd0ebf656a7c24a36" /><Relationship Type="http://schemas.openxmlformats.org/officeDocument/2006/relationships/slide" Target="/ppt/slides/slide3.xml" Id="Rccd3b663022448fd" /><Relationship Type="http://schemas.openxmlformats.org/officeDocument/2006/relationships/slide" Target="/ppt/slides/slide4.xml" Id="Rd0439f367aa34169" /><Relationship Type="http://schemas.openxmlformats.org/officeDocument/2006/relationships/slide" Target="/ppt/slides/slide5.xml" Id="R9f780089ea1c49aa" /><Relationship Type="http://schemas.openxmlformats.org/officeDocument/2006/relationships/slide" Target="/ppt/slides/slide6.xml" Id="R50de44b139fc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a70e8ce5d41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e5428b9c947c1" /><Relationship Type="http://schemas.openxmlformats.org/officeDocument/2006/relationships/theme" Target="/ppt/slideMasters/theme/theme1.xml" Id="Rd606a9b90f25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e5428b9c947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6cd978b7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5678cdc77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1e3b693df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6506545747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c3c748b37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4da074d2940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Nordli, Inkognitogata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anno@grette.no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891 768 842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CLG AS</a:t>
            </a:r>
          </a:p>
        </p:txBody>
      </p:sp>
    </p:spTree>
  </p:cSld>
  <p:clrMapOvr>
    <a:masterClrMapping xmlns:a="http://schemas.openxmlformats.org/drawingml/2006/main"/>
  </p:clrMapOvr>
</p:sld>
</file>