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404642954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eddac07654c71"/>
  </p:sldMasterIdLst>
  <p:sldIdLst>
    <p:sldId xmlns:r="http://schemas.openxmlformats.org/officeDocument/2006/relationships" id="256" r:id="Rb9e7af2573034f3d"/>
    <p:sldId xmlns:r="http://schemas.openxmlformats.org/officeDocument/2006/relationships" id="257" r:id="R9d0caae9c8a04957"/>
    <p:sldId xmlns:r="http://schemas.openxmlformats.org/officeDocument/2006/relationships" id="258" r:id="R8ab782cb387a4d2c"/>
    <p:sldId xmlns:r="http://schemas.openxmlformats.org/officeDocument/2006/relationships" id="259" r:id="R7b27b43ee86d4b70"/>
    <p:sldId xmlns:r="http://schemas.openxmlformats.org/officeDocument/2006/relationships" id="260" r:id="Rfc50e513f5a84488"/>
    <p:sldId xmlns:r="http://schemas.openxmlformats.org/officeDocument/2006/relationships" id="261" r:id="Rcc6a981424954c32"/>
    <p:sldId xmlns:r="http://schemas.openxmlformats.org/officeDocument/2006/relationships" id="262" r:id="Rdb4f10e6a88f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eddac07654c71" /><Relationship Type="http://schemas.openxmlformats.org/officeDocument/2006/relationships/slide" Target="/ppt/slides/slide1.xml" Id="Rb9e7af2573034f3d" /><Relationship Type="http://schemas.openxmlformats.org/officeDocument/2006/relationships/slide" Target="/ppt/slides/slide2.xml" Id="R9d0caae9c8a04957" /><Relationship Type="http://schemas.openxmlformats.org/officeDocument/2006/relationships/slide" Target="/ppt/slides/slide3.xml" Id="R8ab782cb387a4d2c" /><Relationship Type="http://schemas.openxmlformats.org/officeDocument/2006/relationships/slide" Target="/ppt/slides/slide4.xml" Id="R7b27b43ee86d4b70" /><Relationship Type="http://schemas.openxmlformats.org/officeDocument/2006/relationships/slide" Target="/ppt/slides/slide5.xml" Id="Rfc50e513f5a84488" /><Relationship Type="http://schemas.openxmlformats.org/officeDocument/2006/relationships/slide" Target="/ppt/slides/slide6.xml" Id="Rcc6a981424954c32" /><Relationship Type="http://schemas.openxmlformats.org/officeDocument/2006/relationships/slide" Target="/ppt/slides/slide7.xml" Id="Rdb4f10e6a88f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4253cc5ff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dbd81a1aa4db4" /><Relationship Type="http://schemas.openxmlformats.org/officeDocument/2006/relationships/theme" Target="/ppt/slideMasters/theme/theme1.xml" Id="Rf0f0e8445132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dbd81a1aa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2ce2de62c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66b8f58af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a8adf23f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1e808d7b5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5ae83413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f72b9bbe4c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b764b47ef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26 364 130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26 899 226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CECILIA C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