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88b0e1285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5c6e5ddcd4fa2"/>
  </p:sldMasterIdLst>
  <p:sldIdLst>
    <p:sldId xmlns:r="http://schemas.openxmlformats.org/officeDocument/2006/relationships" id="256" r:id="R84f4cc9e915a439f"/>
    <p:sldId xmlns:r="http://schemas.openxmlformats.org/officeDocument/2006/relationships" id="257" r:id="R4cdb9004a2cf4934"/>
    <p:sldId xmlns:r="http://schemas.openxmlformats.org/officeDocument/2006/relationships" id="258" r:id="R7d3500846dce4491"/>
    <p:sldId xmlns:r="http://schemas.openxmlformats.org/officeDocument/2006/relationships" id="259" r:id="Ra0b404c68ef3479f"/>
    <p:sldId xmlns:r="http://schemas.openxmlformats.org/officeDocument/2006/relationships" id="260" r:id="Rc22e49e18f8444b4"/>
    <p:sldId xmlns:r="http://schemas.openxmlformats.org/officeDocument/2006/relationships" id="261" r:id="R200283612d5444cd"/>
    <p:sldId xmlns:r="http://schemas.openxmlformats.org/officeDocument/2006/relationships" id="262" r:id="Rf1a7fc69bdbd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5c6e5ddcd4fa2" /><Relationship Type="http://schemas.openxmlformats.org/officeDocument/2006/relationships/slide" Target="/ppt/slides/slide1.xml" Id="R84f4cc9e915a439f" /><Relationship Type="http://schemas.openxmlformats.org/officeDocument/2006/relationships/slide" Target="/ppt/slides/slide2.xml" Id="R4cdb9004a2cf4934" /><Relationship Type="http://schemas.openxmlformats.org/officeDocument/2006/relationships/slide" Target="/ppt/slides/slide3.xml" Id="R7d3500846dce4491" /><Relationship Type="http://schemas.openxmlformats.org/officeDocument/2006/relationships/slide" Target="/ppt/slides/slide4.xml" Id="Ra0b404c68ef3479f" /><Relationship Type="http://schemas.openxmlformats.org/officeDocument/2006/relationships/slide" Target="/ppt/slides/slide5.xml" Id="Rc22e49e18f8444b4" /><Relationship Type="http://schemas.openxmlformats.org/officeDocument/2006/relationships/slide" Target="/ppt/slides/slide6.xml" Id="R200283612d5444cd" /><Relationship Type="http://schemas.openxmlformats.org/officeDocument/2006/relationships/slide" Target="/ppt/slides/slide7.xml" Id="Rf1a7fc69bdbd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6524ae8e8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9b0f735f847f7" /><Relationship Type="http://schemas.openxmlformats.org/officeDocument/2006/relationships/theme" Target="/ppt/slideMasters/theme/theme1.xml" Id="R2595db80ebed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9b0f735f8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ea49bb12a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5d485b50b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58248283e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8614b920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b1d856167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3aba94e7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fc9b2fe17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