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c4983de2a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6a15e24fb4df3"/>
  </p:sldMasterIdLst>
  <p:sldIdLst>
    <p:sldId xmlns:r="http://schemas.openxmlformats.org/officeDocument/2006/relationships" id="256" r:id="Ra2cddbd9fcca499c"/>
    <p:sldId xmlns:r="http://schemas.openxmlformats.org/officeDocument/2006/relationships" id="257" r:id="R7374157c3d3b4a39"/>
    <p:sldId xmlns:r="http://schemas.openxmlformats.org/officeDocument/2006/relationships" id="258" r:id="Red5577c58c3341bd"/>
    <p:sldId xmlns:r="http://schemas.openxmlformats.org/officeDocument/2006/relationships" id="259" r:id="R77e4cf2c98b1447d"/>
    <p:sldId xmlns:r="http://schemas.openxmlformats.org/officeDocument/2006/relationships" id="260" r:id="R24ce7c2f103f4c74"/>
    <p:sldId xmlns:r="http://schemas.openxmlformats.org/officeDocument/2006/relationships" id="261" r:id="R7a534b8f6b33433f"/>
    <p:sldId xmlns:r="http://schemas.openxmlformats.org/officeDocument/2006/relationships" id="262" r:id="R304d10e8f862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6a15e24fb4df3" /><Relationship Type="http://schemas.openxmlformats.org/officeDocument/2006/relationships/slide" Target="/ppt/slides/slide1.xml" Id="Ra2cddbd9fcca499c" /><Relationship Type="http://schemas.openxmlformats.org/officeDocument/2006/relationships/slide" Target="/ppt/slides/slide2.xml" Id="R7374157c3d3b4a39" /><Relationship Type="http://schemas.openxmlformats.org/officeDocument/2006/relationships/slide" Target="/ppt/slides/slide3.xml" Id="Red5577c58c3341bd" /><Relationship Type="http://schemas.openxmlformats.org/officeDocument/2006/relationships/slide" Target="/ppt/slides/slide4.xml" Id="R77e4cf2c98b1447d" /><Relationship Type="http://schemas.openxmlformats.org/officeDocument/2006/relationships/slide" Target="/ppt/slides/slide5.xml" Id="R24ce7c2f103f4c74" /><Relationship Type="http://schemas.openxmlformats.org/officeDocument/2006/relationships/slide" Target="/ppt/slides/slide6.xml" Id="R7a534b8f6b33433f" /><Relationship Type="http://schemas.openxmlformats.org/officeDocument/2006/relationships/slide" Target="/ppt/slides/slide7.xml" Id="R304d10e8f862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cbb0bbed3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58a734734ece" /><Relationship Type="http://schemas.openxmlformats.org/officeDocument/2006/relationships/theme" Target="/ppt/slideMasters/theme/theme1.xml" Id="R916fa2802aae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858a73473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18beb18ec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52c039cc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9f382545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704d3d96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48ee5a2f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1b4016d5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e1fae26e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32 881 927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ALMÅS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Kviteluren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891 906 072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