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53aa9caeba47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f36c5fc99345ba"/>
  </p:sldMasterIdLst>
  <p:sldIdLst>
    <p:sldId xmlns:r="http://schemas.openxmlformats.org/officeDocument/2006/relationships" id="256" r:id="R879efef7dc4a42a0"/>
    <p:sldId xmlns:r="http://schemas.openxmlformats.org/officeDocument/2006/relationships" id="257" r:id="Rbe48303a5ce64f13"/>
    <p:sldId xmlns:r="http://schemas.openxmlformats.org/officeDocument/2006/relationships" id="258" r:id="R7edf638e9644461d"/>
    <p:sldId xmlns:r="http://schemas.openxmlformats.org/officeDocument/2006/relationships" id="259" r:id="R987040d1c3104250"/>
    <p:sldId xmlns:r="http://schemas.openxmlformats.org/officeDocument/2006/relationships" id="260" r:id="R0643c3358e0a40d1"/>
    <p:sldId xmlns:r="http://schemas.openxmlformats.org/officeDocument/2006/relationships" id="261" r:id="R6a5f2a50fdb844a0"/>
    <p:sldId xmlns:r="http://schemas.openxmlformats.org/officeDocument/2006/relationships" id="262" r:id="R9d7813aff76b47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f36c5fc99345ba" /><Relationship Type="http://schemas.openxmlformats.org/officeDocument/2006/relationships/slide" Target="/ppt/slides/slide1.xml" Id="R879efef7dc4a42a0" /><Relationship Type="http://schemas.openxmlformats.org/officeDocument/2006/relationships/slide" Target="/ppt/slides/slide2.xml" Id="Rbe48303a5ce64f13" /><Relationship Type="http://schemas.openxmlformats.org/officeDocument/2006/relationships/slide" Target="/ppt/slides/slide3.xml" Id="R7edf638e9644461d" /><Relationship Type="http://schemas.openxmlformats.org/officeDocument/2006/relationships/slide" Target="/ppt/slides/slide4.xml" Id="R987040d1c3104250" /><Relationship Type="http://schemas.openxmlformats.org/officeDocument/2006/relationships/slide" Target="/ppt/slides/slide5.xml" Id="R0643c3358e0a40d1" /><Relationship Type="http://schemas.openxmlformats.org/officeDocument/2006/relationships/slide" Target="/ppt/slides/slide6.xml" Id="R6a5f2a50fdb844a0" /><Relationship Type="http://schemas.openxmlformats.org/officeDocument/2006/relationships/slide" Target="/ppt/slides/slide7.xml" Id="R9d7813aff76b47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ab0032fd6046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e31707b144132" /><Relationship Type="http://schemas.openxmlformats.org/officeDocument/2006/relationships/theme" Target="/ppt/slideMasters/theme/theme1.xml" Id="R8f2e433a47b145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de31707b1441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6f16db81c47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a36d8fb7944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67632e6824b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a60d5533640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39834de7346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e4fe667784e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6fdfb155048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TEAS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−116 991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1 545 004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6 689 836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8 189 836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ERIK EIDE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891 917 902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TEAS HOLDING AS</a:t>
            </a:r>
          </a:p>
        </p:txBody>
      </p:sp>
    </p:spTree>
  </p:cSld>
  <p:clrMapOvr>
    <a:masterClrMapping xmlns:a="http://schemas.openxmlformats.org/drawingml/2006/main"/>
  </p:clrMapOvr>
</p:sld>
</file>