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59a2d1778f49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36d9e33cdc432c"/>
  </p:sldMasterIdLst>
  <p:sldIdLst>
    <p:sldId xmlns:r="http://schemas.openxmlformats.org/officeDocument/2006/relationships" id="256" r:id="R27609ca229324b97"/>
    <p:sldId xmlns:r="http://schemas.openxmlformats.org/officeDocument/2006/relationships" id="257" r:id="R99dabea36ac046d8"/>
    <p:sldId xmlns:r="http://schemas.openxmlformats.org/officeDocument/2006/relationships" id="258" r:id="R5d0532c068f24bb0"/>
    <p:sldId xmlns:r="http://schemas.openxmlformats.org/officeDocument/2006/relationships" id="259" r:id="Rd38f0a54704d4472"/>
    <p:sldId xmlns:r="http://schemas.openxmlformats.org/officeDocument/2006/relationships" id="260" r:id="R6fb2609e3f1a4103"/>
    <p:sldId xmlns:r="http://schemas.openxmlformats.org/officeDocument/2006/relationships" id="261" r:id="R74da4980e9fa4be2"/>
    <p:sldId xmlns:r="http://schemas.openxmlformats.org/officeDocument/2006/relationships" id="262" r:id="R97e3d77d52e04b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6d9e33cdc432c" /><Relationship Type="http://schemas.openxmlformats.org/officeDocument/2006/relationships/slide" Target="/ppt/slides/slide1.xml" Id="R27609ca229324b97" /><Relationship Type="http://schemas.openxmlformats.org/officeDocument/2006/relationships/slide" Target="/ppt/slides/slide2.xml" Id="R99dabea36ac046d8" /><Relationship Type="http://schemas.openxmlformats.org/officeDocument/2006/relationships/slide" Target="/ppt/slides/slide3.xml" Id="R5d0532c068f24bb0" /><Relationship Type="http://schemas.openxmlformats.org/officeDocument/2006/relationships/slide" Target="/ppt/slides/slide4.xml" Id="Rd38f0a54704d4472" /><Relationship Type="http://schemas.openxmlformats.org/officeDocument/2006/relationships/slide" Target="/ppt/slides/slide5.xml" Id="R6fb2609e3f1a4103" /><Relationship Type="http://schemas.openxmlformats.org/officeDocument/2006/relationships/slide" Target="/ppt/slides/slide6.xml" Id="R74da4980e9fa4be2" /><Relationship Type="http://schemas.openxmlformats.org/officeDocument/2006/relationships/slide" Target="/ppt/slides/slide7.xml" Id="R97e3d77d52e04b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21e047e4641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71950e38f4c6e" /><Relationship Type="http://schemas.openxmlformats.org/officeDocument/2006/relationships/theme" Target="/ppt/slideMasters/theme/theme1.xml" Id="Ra0358be01a514a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571950e38f4c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38b51424b48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b69f62a544a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c9c79b02e4e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daa0795f54f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ec224dc6647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bf3305cc14b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4669f41a44e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ØKONOMIRÅDGIVER'N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ØKONOMIRÅDGIVER'N AS ble etablert [år] og holder til i Bjørnemyr.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1 190 256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614 336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HOVIND BENTE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Håkonskastet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1453 Bjørnemyr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891 928 432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