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59b54b15aba49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210866c8ae4a7a"/>
  </p:sldMasterIdLst>
  <p:sldIdLst>
    <p:sldId xmlns:r="http://schemas.openxmlformats.org/officeDocument/2006/relationships" id="256" r:id="R78808d48099b42e7"/>
    <p:sldId xmlns:r="http://schemas.openxmlformats.org/officeDocument/2006/relationships" id="257" r:id="Rb01bce6bc8f440b6"/>
    <p:sldId xmlns:r="http://schemas.openxmlformats.org/officeDocument/2006/relationships" id="258" r:id="Rbe482cacad2d4cce"/>
    <p:sldId xmlns:r="http://schemas.openxmlformats.org/officeDocument/2006/relationships" id="259" r:id="R2cd5697160f54d42"/>
    <p:sldId xmlns:r="http://schemas.openxmlformats.org/officeDocument/2006/relationships" id="260" r:id="R594cb8c7585f409c"/>
    <p:sldId xmlns:r="http://schemas.openxmlformats.org/officeDocument/2006/relationships" id="261" r:id="Raa35dd92aded49db"/>
    <p:sldId xmlns:r="http://schemas.openxmlformats.org/officeDocument/2006/relationships" id="262" r:id="R35c3c8d437064f4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210866c8ae4a7a" /><Relationship Type="http://schemas.openxmlformats.org/officeDocument/2006/relationships/slide" Target="/ppt/slides/slide1.xml" Id="R78808d48099b42e7" /><Relationship Type="http://schemas.openxmlformats.org/officeDocument/2006/relationships/slide" Target="/ppt/slides/slide2.xml" Id="Rb01bce6bc8f440b6" /><Relationship Type="http://schemas.openxmlformats.org/officeDocument/2006/relationships/slide" Target="/ppt/slides/slide3.xml" Id="Rbe482cacad2d4cce" /><Relationship Type="http://schemas.openxmlformats.org/officeDocument/2006/relationships/slide" Target="/ppt/slides/slide4.xml" Id="R2cd5697160f54d42" /><Relationship Type="http://schemas.openxmlformats.org/officeDocument/2006/relationships/slide" Target="/ppt/slides/slide5.xml" Id="R594cb8c7585f409c" /><Relationship Type="http://schemas.openxmlformats.org/officeDocument/2006/relationships/slide" Target="/ppt/slides/slide6.xml" Id="Raa35dd92aded49db" /><Relationship Type="http://schemas.openxmlformats.org/officeDocument/2006/relationships/slide" Target="/ppt/slides/slide7.xml" Id="R35c3c8d437064f4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65e93a411b4fe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bde674aef4e4b" /><Relationship Type="http://schemas.openxmlformats.org/officeDocument/2006/relationships/theme" Target="/ppt/slideMasters/theme/theme1.xml" Id="Rfe1284efd8f345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dbde674aef4e4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8050d36e6445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d6bd5c57f422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a58c0913747c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8aa35b68f243b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06e118a894a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06dc31dcec4d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6fd59e75e4f0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SKANSEMYREN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SKANSEMYREN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SKANSEMYREN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SKANSEMYREN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SKANSEMYREN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SKANSEMYREN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866 449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1 634 594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15 509 878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16 469 912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SKANSEMYREN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NHUNG HONG, TRAN  –  99,0 %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SEKKINGSTAD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SKANSEMYREN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Nordre Skansemyren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5019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97 67 63 94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frode.sekkingstad@yahoo.no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891 975 112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SKANSEMYREN HOLDING AS</a:t>
            </a:r>
          </a:p>
        </p:txBody>
      </p:sp>
    </p:spTree>
  </p:cSld>
  <p:clrMapOvr>
    <a:masterClrMapping xmlns:a="http://schemas.openxmlformats.org/drawingml/2006/main"/>
  </p:clrMapOvr>
</p:sld>
</file>