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3cf05ead2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d9b1472e048c1"/>
  </p:sldMasterIdLst>
  <p:sldIdLst>
    <p:sldId xmlns:r="http://schemas.openxmlformats.org/officeDocument/2006/relationships" id="256" r:id="Rbfa1e3ab085c4f72"/>
    <p:sldId xmlns:r="http://schemas.openxmlformats.org/officeDocument/2006/relationships" id="257" r:id="Rfb2f86ba8a144895"/>
    <p:sldId xmlns:r="http://schemas.openxmlformats.org/officeDocument/2006/relationships" id="258" r:id="R68335f9b311345b2"/>
    <p:sldId xmlns:r="http://schemas.openxmlformats.org/officeDocument/2006/relationships" id="259" r:id="R6d9eb3ca29ef4cf4"/>
    <p:sldId xmlns:r="http://schemas.openxmlformats.org/officeDocument/2006/relationships" id="260" r:id="R2cc49cf687bd4a4a"/>
    <p:sldId xmlns:r="http://schemas.openxmlformats.org/officeDocument/2006/relationships" id="261" r:id="Rfdc8c49dbddd4a9d"/>
    <p:sldId xmlns:r="http://schemas.openxmlformats.org/officeDocument/2006/relationships" id="262" r:id="R4e0edea3cb29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d9b1472e048c1" /><Relationship Type="http://schemas.openxmlformats.org/officeDocument/2006/relationships/slide" Target="/ppt/slides/slide1.xml" Id="Rbfa1e3ab085c4f72" /><Relationship Type="http://schemas.openxmlformats.org/officeDocument/2006/relationships/slide" Target="/ppt/slides/slide2.xml" Id="Rfb2f86ba8a144895" /><Relationship Type="http://schemas.openxmlformats.org/officeDocument/2006/relationships/slide" Target="/ppt/slides/slide3.xml" Id="R68335f9b311345b2" /><Relationship Type="http://schemas.openxmlformats.org/officeDocument/2006/relationships/slide" Target="/ppt/slides/slide4.xml" Id="R6d9eb3ca29ef4cf4" /><Relationship Type="http://schemas.openxmlformats.org/officeDocument/2006/relationships/slide" Target="/ppt/slides/slide5.xml" Id="R2cc49cf687bd4a4a" /><Relationship Type="http://schemas.openxmlformats.org/officeDocument/2006/relationships/slide" Target="/ppt/slides/slide6.xml" Id="Rfdc8c49dbddd4a9d" /><Relationship Type="http://schemas.openxmlformats.org/officeDocument/2006/relationships/slide" Target="/ppt/slides/slide7.xml" Id="R4e0edea3cb29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537b069ea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4fe285694529" /><Relationship Type="http://schemas.openxmlformats.org/officeDocument/2006/relationships/theme" Target="/ppt/slideMasters/theme/theme1.xml" Id="R686b0eea61c5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b4fe2856945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22b5c2e0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78eb9940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307b6912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554079f8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c253a269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c27472c0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14d5b424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CRIJA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44 306 859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44 512 677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HOLME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HOLME BARRY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CENDRINE HOLME HOVDENES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HOLME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vei 20D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891 989 202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