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70930505294e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591dcdcad437f"/>
  </p:sldMasterIdLst>
  <p:sldIdLst>
    <p:sldId xmlns:r="http://schemas.openxmlformats.org/officeDocument/2006/relationships" id="256" r:id="R604b24c3eebb402f"/>
    <p:sldId xmlns:r="http://schemas.openxmlformats.org/officeDocument/2006/relationships" id="257" r:id="R0fc22cc6d0404dbd"/>
    <p:sldId xmlns:r="http://schemas.openxmlformats.org/officeDocument/2006/relationships" id="258" r:id="R901470c5a2e84180"/>
    <p:sldId xmlns:r="http://schemas.openxmlformats.org/officeDocument/2006/relationships" id="259" r:id="R51be19dc7d684ae0"/>
    <p:sldId xmlns:r="http://schemas.openxmlformats.org/officeDocument/2006/relationships" id="260" r:id="Rcc750089bd4f4d86"/>
    <p:sldId xmlns:r="http://schemas.openxmlformats.org/officeDocument/2006/relationships" id="261" r:id="Raac33a525f544e1d"/>
    <p:sldId xmlns:r="http://schemas.openxmlformats.org/officeDocument/2006/relationships" id="262" r:id="R0c28d40621164b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591dcdcad437f" /><Relationship Type="http://schemas.openxmlformats.org/officeDocument/2006/relationships/slide" Target="/ppt/slides/slide1.xml" Id="R604b24c3eebb402f" /><Relationship Type="http://schemas.openxmlformats.org/officeDocument/2006/relationships/slide" Target="/ppt/slides/slide2.xml" Id="R0fc22cc6d0404dbd" /><Relationship Type="http://schemas.openxmlformats.org/officeDocument/2006/relationships/slide" Target="/ppt/slides/slide3.xml" Id="R901470c5a2e84180" /><Relationship Type="http://schemas.openxmlformats.org/officeDocument/2006/relationships/slide" Target="/ppt/slides/slide4.xml" Id="R51be19dc7d684ae0" /><Relationship Type="http://schemas.openxmlformats.org/officeDocument/2006/relationships/slide" Target="/ppt/slides/slide5.xml" Id="Rcc750089bd4f4d86" /><Relationship Type="http://schemas.openxmlformats.org/officeDocument/2006/relationships/slide" Target="/ppt/slides/slide6.xml" Id="Raac33a525f544e1d" /><Relationship Type="http://schemas.openxmlformats.org/officeDocument/2006/relationships/slide" Target="/ppt/slides/slide7.xml" Id="R0c28d40621164b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60d60d93a4c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0ffaa8e124564" /><Relationship Type="http://schemas.openxmlformats.org/officeDocument/2006/relationships/theme" Target="/ppt/slideMasters/theme/theme1.xml" Id="R1dbf7bb90b27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90ffaa8e1245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8a10b8bf842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5f5bf633d4f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736353045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4cc5cd02742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b01bca4cf40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95c91591640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3986bae9644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RISSA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EIENDOM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1 826 436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893 966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428 050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7 186 047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15 115 529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AROMA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BAKØY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892 017 492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EIENDOM AS</a:t>
            </a:r>
          </a:p>
        </p:txBody>
      </p:sp>
    </p:spTree>
  </p:cSld>
  <p:clrMapOvr>
    <a:masterClrMapping xmlns:a="http://schemas.openxmlformats.org/drawingml/2006/main"/>
  </p:clrMapOvr>
</p:sld>
</file>