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1f567ce0644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f7c47e941549f3"/>
  </p:sldMasterIdLst>
  <p:sldIdLst>
    <p:sldId xmlns:r="http://schemas.openxmlformats.org/officeDocument/2006/relationships" id="256" r:id="R3555927a56cc4263"/>
    <p:sldId xmlns:r="http://schemas.openxmlformats.org/officeDocument/2006/relationships" id="257" r:id="Rb1b97b2cc1ec41b7"/>
    <p:sldId xmlns:r="http://schemas.openxmlformats.org/officeDocument/2006/relationships" id="258" r:id="R43089a6ff9ff4c9f"/>
    <p:sldId xmlns:r="http://schemas.openxmlformats.org/officeDocument/2006/relationships" id="259" r:id="Rf4a967e0fc254aa9"/>
    <p:sldId xmlns:r="http://schemas.openxmlformats.org/officeDocument/2006/relationships" id="260" r:id="R2bd6fdda138e4d7a"/>
    <p:sldId xmlns:r="http://schemas.openxmlformats.org/officeDocument/2006/relationships" id="261" r:id="R687ce7e816ad4ebf"/>
    <p:sldId xmlns:r="http://schemas.openxmlformats.org/officeDocument/2006/relationships" id="262" r:id="R2469cc169f68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7c47e941549f3" /><Relationship Type="http://schemas.openxmlformats.org/officeDocument/2006/relationships/slide" Target="/ppt/slides/slide1.xml" Id="R3555927a56cc4263" /><Relationship Type="http://schemas.openxmlformats.org/officeDocument/2006/relationships/slide" Target="/ppt/slides/slide2.xml" Id="Rb1b97b2cc1ec41b7" /><Relationship Type="http://schemas.openxmlformats.org/officeDocument/2006/relationships/slide" Target="/ppt/slides/slide3.xml" Id="R43089a6ff9ff4c9f" /><Relationship Type="http://schemas.openxmlformats.org/officeDocument/2006/relationships/slide" Target="/ppt/slides/slide4.xml" Id="Rf4a967e0fc254aa9" /><Relationship Type="http://schemas.openxmlformats.org/officeDocument/2006/relationships/slide" Target="/ppt/slides/slide5.xml" Id="R2bd6fdda138e4d7a" /><Relationship Type="http://schemas.openxmlformats.org/officeDocument/2006/relationships/slide" Target="/ppt/slides/slide6.xml" Id="R687ce7e816ad4ebf" /><Relationship Type="http://schemas.openxmlformats.org/officeDocument/2006/relationships/slide" Target="/ppt/slides/slide7.xml" Id="R2469cc169f68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05942024640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55a725d6e4eff" /><Relationship Type="http://schemas.openxmlformats.org/officeDocument/2006/relationships/theme" Target="/ppt/slideMasters/theme/theme1.xml" Id="R4232163d1dcd4d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55a725d6e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000269f76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df947514d43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85f758054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fd8252093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73675dced44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6568074aa4a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c6108aa6a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AUSAND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388 916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641 490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3 200 479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FLAGET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Svartebergvegen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892 039 992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AUSAND AS</a:t>
            </a:r>
          </a:p>
        </p:txBody>
      </p:sp>
    </p:spTree>
  </p:cSld>
  <p:clrMapOvr>
    <a:masterClrMapping xmlns:a="http://schemas.openxmlformats.org/drawingml/2006/main"/>
  </p:clrMapOvr>
</p:sld>
</file>