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e9f8ebbcd1d4f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6e7459fbd34484"/>
  </p:sldMasterIdLst>
  <p:sldIdLst>
    <p:sldId xmlns:r="http://schemas.openxmlformats.org/officeDocument/2006/relationships" id="256" r:id="R479cb08c3ed94175"/>
    <p:sldId xmlns:r="http://schemas.openxmlformats.org/officeDocument/2006/relationships" id="257" r:id="Re880536aa20d462b"/>
    <p:sldId xmlns:r="http://schemas.openxmlformats.org/officeDocument/2006/relationships" id="258" r:id="R7dc1346ff4b747a1"/>
    <p:sldId xmlns:r="http://schemas.openxmlformats.org/officeDocument/2006/relationships" id="259" r:id="R17eedc505a1344ab"/>
    <p:sldId xmlns:r="http://schemas.openxmlformats.org/officeDocument/2006/relationships" id="260" r:id="R630529650b154c36"/>
    <p:sldId xmlns:r="http://schemas.openxmlformats.org/officeDocument/2006/relationships" id="261" r:id="R8cf015f7fd5e4cff"/>
    <p:sldId xmlns:r="http://schemas.openxmlformats.org/officeDocument/2006/relationships" id="262" r:id="R0b0193d8b5914f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6e7459fbd34484" /><Relationship Type="http://schemas.openxmlformats.org/officeDocument/2006/relationships/slide" Target="/ppt/slides/slide1.xml" Id="R479cb08c3ed94175" /><Relationship Type="http://schemas.openxmlformats.org/officeDocument/2006/relationships/slide" Target="/ppt/slides/slide2.xml" Id="Re880536aa20d462b" /><Relationship Type="http://schemas.openxmlformats.org/officeDocument/2006/relationships/slide" Target="/ppt/slides/slide3.xml" Id="R7dc1346ff4b747a1" /><Relationship Type="http://schemas.openxmlformats.org/officeDocument/2006/relationships/slide" Target="/ppt/slides/slide4.xml" Id="R17eedc505a1344ab" /><Relationship Type="http://schemas.openxmlformats.org/officeDocument/2006/relationships/slide" Target="/ppt/slides/slide5.xml" Id="R630529650b154c36" /><Relationship Type="http://schemas.openxmlformats.org/officeDocument/2006/relationships/slide" Target="/ppt/slides/slide6.xml" Id="R8cf015f7fd5e4cff" /><Relationship Type="http://schemas.openxmlformats.org/officeDocument/2006/relationships/slide" Target="/ppt/slides/slide7.xml" Id="R0b0193d8b5914f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102a11edea4d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e0457e218e4617" /><Relationship Type="http://schemas.openxmlformats.org/officeDocument/2006/relationships/theme" Target="/ppt/slideMasters/theme/theme1.xml" Id="R43744b703fce4a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e0457e218e46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b71b8f40fc49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ddc51c596349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b180b1119414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ed0c88f00948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a04829fc4143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23fe4967e644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ae1ae9f5c448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MAGIS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MAGIS INVEST AS ble etablert [år] og holder til i Slependen.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−245 686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15 642 739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37 783 577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87 870 016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ASMUND SOLSTAD BERGEM BREKKE  –  27,6 %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GITLE SOLSTAD BECHMANN  –  27,6 %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SUNNIVA BREKKE  –  27,6 %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SOLSTAD BREKKE  –  9,2 %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SOLSTAD BREKKE  –  7,9 %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Staverbråtan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1341 Slependen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892 053 642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MAGIS INVEST AS</a:t>
            </a:r>
          </a:p>
        </p:txBody>
      </p:sp>
    </p:spTree>
  </p:cSld>
  <p:clrMapOvr>
    <a:masterClrMapping xmlns:a="http://schemas.openxmlformats.org/drawingml/2006/main"/>
  </p:clrMapOvr>
</p:sld>
</file>