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0161e47ca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757f42bd5459f"/>
  </p:sldMasterIdLst>
  <p:sldIdLst>
    <p:sldId xmlns:r="http://schemas.openxmlformats.org/officeDocument/2006/relationships" id="256" r:id="R651b66925d874b17"/>
    <p:sldId xmlns:r="http://schemas.openxmlformats.org/officeDocument/2006/relationships" id="257" r:id="Rdf3a5a782040486b"/>
    <p:sldId xmlns:r="http://schemas.openxmlformats.org/officeDocument/2006/relationships" id="258" r:id="Ra4876221dcc94710"/>
    <p:sldId xmlns:r="http://schemas.openxmlformats.org/officeDocument/2006/relationships" id="259" r:id="R2fa18c3a189440df"/>
    <p:sldId xmlns:r="http://schemas.openxmlformats.org/officeDocument/2006/relationships" id="260" r:id="Ra82d0963c759494e"/>
    <p:sldId xmlns:r="http://schemas.openxmlformats.org/officeDocument/2006/relationships" id="261" r:id="Rc766ccfe941c455f"/>
    <p:sldId xmlns:r="http://schemas.openxmlformats.org/officeDocument/2006/relationships" id="262" r:id="R83c750b011c0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757f42bd5459f" /><Relationship Type="http://schemas.openxmlformats.org/officeDocument/2006/relationships/slide" Target="/ppt/slides/slide1.xml" Id="R651b66925d874b17" /><Relationship Type="http://schemas.openxmlformats.org/officeDocument/2006/relationships/slide" Target="/ppt/slides/slide2.xml" Id="Rdf3a5a782040486b" /><Relationship Type="http://schemas.openxmlformats.org/officeDocument/2006/relationships/slide" Target="/ppt/slides/slide3.xml" Id="Ra4876221dcc94710" /><Relationship Type="http://schemas.openxmlformats.org/officeDocument/2006/relationships/slide" Target="/ppt/slides/slide4.xml" Id="R2fa18c3a189440df" /><Relationship Type="http://schemas.openxmlformats.org/officeDocument/2006/relationships/slide" Target="/ppt/slides/slide5.xml" Id="Ra82d0963c759494e" /><Relationship Type="http://schemas.openxmlformats.org/officeDocument/2006/relationships/slide" Target="/ppt/slides/slide6.xml" Id="Rc766ccfe941c455f" /><Relationship Type="http://schemas.openxmlformats.org/officeDocument/2006/relationships/slide" Target="/ppt/slides/slide7.xml" Id="R83c750b011c0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bd3317632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661c2b4e74b53" /><Relationship Type="http://schemas.openxmlformats.org/officeDocument/2006/relationships/theme" Target="/ppt/slideMasters/theme/theme1.xml" Id="R2b3ff718d745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661c2b4e7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f0ad6501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ee720a94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bea9029f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7645a563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6b98a199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269bed2a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be21af9a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