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294e23f3e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9b5e871d140a6"/>
  </p:sldMasterIdLst>
  <p:sldIdLst>
    <p:sldId xmlns:r="http://schemas.openxmlformats.org/officeDocument/2006/relationships" id="256" r:id="Recf3326ecf524eda"/>
    <p:sldId xmlns:r="http://schemas.openxmlformats.org/officeDocument/2006/relationships" id="257" r:id="Rdfcc4fe7d53e4923"/>
    <p:sldId xmlns:r="http://schemas.openxmlformats.org/officeDocument/2006/relationships" id="258" r:id="R4145da196dd54f01"/>
    <p:sldId xmlns:r="http://schemas.openxmlformats.org/officeDocument/2006/relationships" id="259" r:id="R4ec5cd5ae7e849ec"/>
    <p:sldId xmlns:r="http://schemas.openxmlformats.org/officeDocument/2006/relationships" id="260" r:id="R489c2d40135c4744"/>
    <p:sldId xmlns:r="http://schemas.openxmlformats.org/officeDocument/2006/relationships" id="261" r:id="R584abf9adad1427f"/>
    <p:sldId xmlns:r="http://schemas.openxmlformats.org/officeDocument/2006/relationships" id="262" r:id="Raaa871372c41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9b5e871d140a6" /><Relationship Type="http://schemas.openxmlformats.org/officeDocument/2006/relationships/slide" Target="/ppt/slides/slide1.xml" Id="Recf3326ecf524eda" /><Relationship Type="http://schemas.openxmlformats.org/officeDocument/2006/relationships/slide" Target="/ppt/slides/slide2.xml" Id="Rdfcc4fe7d53e4923" /><Relationship Type="http://schemas.openxmlformats.org/officeDocument/2006/relationships/slide" Target="/ppt/slides/slide3.xml" Id="R4145da196dd54f01" /><Relationship Type="http://schemas.openxmlformats.org/officeDocument/2006/relationships/slide" Target="/ppt/slides/slide4.xml" Id="R4ec5cd5ae7e849ec" /><Relationship Type="http://schemas.openxmlformats.org/officeDocument/2006/relationships/slide" Target="/ppt/slides/slide5.xml" Id="R489c2d40135c4744" /><Relationship Type="http://schemas.openxmlformats.org/officeDocument/2006/relationships/slide" Target="/ppt/slides/slide6.xml" Id="R584abf9adad1427f" /><Relationship Type="http://schemas.openxmlformats.org/officeDocument/2006/relationships/slide" Target="/ppt/slides/slide7.xml" Id="Raaa871372c41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a7b4e4e41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6f4ca94c343cb" /><Relationship Type="http://schemas.openxmlformats.org/officeDocument/2006/relationships/theme" Target="/ppt/slideMasters/theme/theme1.xml" Id="Radacb63edd01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6f4ca94c3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4622eff7d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b3510a4f1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a3bf61eeb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89d4b70cf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0b0be13dd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fc38f58d1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bb834fa5a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ARROWHEAD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