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f0fc5980a914a3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99dfcb28ecf4487"/>
  </p:sldMasterIdLst>
  <p:sldIdLst>
    <p:sldId xmlns:r="http://schemas.openxmlformats.org/officeDocument/2006/relationships" id="256" r:id="R6171f322c5af470a"/>
    <p:sldId xmlns:r="http://schemas.openxmlformats.org/officeDocument/2006/relationships" id="257" r:id="R567609959ed94108"/>
    <p:sldId xmlns:r="http://schemas.openxmlformats.org/officeDocument/2006/relationships" id="258" r:id="R40bccea7caf144b9"/>
    <p:sldId xmlns:r="http://schemas.openxmlformats.org/officeDocument/2006/relationships" id="259" r:id="R062f9da52594410e"/>
    <p:sldId xmlns:r="http://schemas.openxmlformats.org/officeDocument/2006/relationships" id="260" r:id="Rcb02f5eae12243a9"/>
    <p:sldId xmlns:r="http://schemas.openxmlformats.org/officeDocument/2006/relationships" id="261" r:id="R6e8376aaa3e44ad3"/>
    <p:sldId xmlns:r="http://schemas.openxmlformats.org/officeDocument/2006/relationships" id="262" r:id="R6f91e180bc4e434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99dfcb28ecf4487" /><Relationship Type="http://schemas.openxmlformats.org/officeDocument/2006/relationships/slide" Target="/ppt/slides/slide1.xml" Id="R6171f322c5af470a" /><Relationship Type="http://schemas.openxmlformats.org/officeDocument/2006/relationships/slide" Target="/ppt/slides/slide2.xml" Id="R567609959ed94108" /><Relationship Type="http://schemas.openxmlformats.org/officeDocument/2006/relationships/slide" Target="/ppt/slides/slide3.xml" Id="R40bccea7caf144b9" /><Relationship Type="http://schemas.openxmlformats.org/officeDocument/2006/relationships/slide" Target="/ppt/slides/slide4.xml" Id="R062f9da52594410e" /><Relationship Type="http://schemas.openxmlformats.org/officeDocument/2006/relationships/slide" Target="/ppt/slides/slide5.xml" Id="Rcb02f5eae12243a9" /><Relationship Type="http://schemas.openxmlformats.org/officeDocument/2006/relationships/slide" Target="/ppt/slides/slide6.xml" Id="R6e8376aaa3e44ad3" /><Relationship Type="http://schemas.openxmlformats.org/officeDocument/2006/relationships/slide" Target="/ppt/slides/slide7.xml" Id="R6f91e180bc4e434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03d97bcab44417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9cb850fc734afd" /><Relationship Type="http://schemas.openxmlformats.org/officeDocument/2006/relationships/theme" Target="/ppt/slideMasters/theme/theme1.xml" Id="Rd641a91a358e48e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a9cb850fc734af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82f5c32f8d42a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2cea04eb30437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cc29504aef463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3d20b8763c469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1a516d1521494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312ac471994a8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60be7effb8410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THEOLINE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THEOLINE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THEOLINE AS ble etablert [år] og holder til i Slependen.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THEOLINE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THEOLINE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THEOLINE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62 764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−71 458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4 683 252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35 627 007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35 640 833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THEOLINE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STIG EIDE SIVERTSEN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THEOLINE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Stig Eide Sivertsen, Bjørnsvikveien 28A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1341 Slependen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21 03 72 30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stsive@online.no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892 540 942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THEOLINE AS</a:t>
            </a:r>
          </a:p>
        </p:txBody>
      </p:sp>
    </p:spTree>
  </p:cSld>
  <p:clrMapOvr>
    <a:masterClrMapping xmlns:a="http://schemas.openxmlformats.org/drawingml/2006/main"/>
  </p:clrMapOvr>
</p:sld>
</file>