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5bc796f89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14f55aefb4fb3"/>
  </p:sldMasterIdLst>
  <p:sldIdLst>
    <p:sldId xmlns:r="http://schemas.openxmlformats.org/officeDocument/2006/relationships" id="256" r:id="R336e60fd27dd49b9"/>
    <p:sldId xmlns:r="http://schemas.openxmlformats.org/officeDocument/2006/relationships" id="257" r:id="R23e653833d674da2"/>
    <p:sldId xmlns:r="http://schemas.openxmlformats.org/officeDocument/2006/relationships" id="258" r:id="R4db2bbceb6d447bf"/>
    <p:sldId xmlns:r="http://schemas.openxmlformats.org/officeDocument/2006/relationships" id="259" r:id="R0116efd6d98a4099"/>
    <p:sldId xmlns:r="http://schemas.openxmlformats.org/officeDocument/2006/relationships" id="260" r:id="Rf8760438ac7e4087"/>
    <p:sldId xmlns:r="http://schemas.openxmlformats.org/officeDocument/2006/relationships" id="261" r:id="R59009aa521c44a97"/>
    <p:sldId xmlns:r="http://schemas.openxmlformats.org/officeDocument/2006/relationships" id="262" r:id="R1fdb4c0d9beb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14f55aefb4fb3" /><Relationship Type="http://schemas.openxmlformats.org/officeDocument/2006/relationships/slide" Target="/ppt/slides/slide1.xml" Id="R336e60fd27dd49b9" /><Relationship Type="http://schemas.openxmlformats.org/officeDocument/2006/relationships/slide" Target="/ppt/slides/slide2.xml" Id="R23e653833d674da2" /><Relationship Type="http://schemas.openxmlformats.org/officeDocument/2006/relationships/slide" Target="/ppt/slides/slide3.xml" Id="R4db2bbceb6d447bf" /><Relationship Type="http://schemas.openxmlformats.org/officeDocument/2006/relationships/slide" Target="/ppt/slides/slide4.xml" Id="R0116efd6d98a4099" /><Relationship Type="http://schemas.openxmlformats.org/officeDocument/2006/relationships/slide" Target="/ppt/slides/slide5.xml" Id="Rf8760438ac7e4087" /><Relationship Type="http://schemas.openxmlformats.org/officeDocument/2006/relationships/slide" Target="/ppt/slides/slide6.xml" Id="R59009aa521c44a97" /><Relationship Type="http://schemas.openxmlformats.org/officeDocument/2006/relationships/slide" Target="/ppt/slides/slide7.xml" Id="R1fdb4c0d9beb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f89a39cbf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d8689cee4379" /><Relationship Type="http://schemas.openxmlformats.org/officeDocument/2006/relationships/theme" Target="/ppt/slideMasters/theme/theme1.xml" Id="R085b5041032a46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ad8689cee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4ce21f7e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3802dbc09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6c4b2b300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65de1d779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385230f9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6fa3255e4f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f930d0dbf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