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b5e0c662484e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2fa71be5814459"/>
  </p:sldMasterIdLst>
  <p:sldIdLst>
    <p:sldId xmlns:r="http://schemas.openxmlformats.org/officeDocument/2006/relationships" id="256" r:id="R614838032c684169"/>
    <p:sldId xmlns:r="http://schemas.openxmlformats.org/officeDocument/2006/relationships" id="257" r:id="Rcdb5e67a766841a3"/>
    <p:sldId xmlns:r="http://schemas.openxmlformats.org/officeDocument/2006/relationships" id="258" r:id="Ra8634019dbbf4e87"/>
    <p:sldId xmlns:r="http://schemas.openxmlformats.org/officeDocument/2006/relationships" id="259" r:id="R46a7d8b8aaf448b7"/>
    <p:sldId xmlns:r="http://schemas.openxmlformats.org/officeDocument/2006/relationships" id="260" r:id="Reb3077dc6824402f"/>
    <p:sldId xmlns:r="http://schemas.openxmlformats.org/officeDocument/2006/relationships" id="261" r:id="Re24a399612d4418e"/>
    <p:sldId xmlns:r="http://schemas.openxmlformats.org/officeDocument/2006/relationships" id="262" r:id="Re4b9860d906046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2fa71be5814459" /><Relationship Type="http://schemas.openxmlformats.org/officeDocument/2006/relationships/slide" Target="/ppt/slides/slide1.xml" Id="R614838032c684169" /><Relationship Type="http://schemas.openxmlformats.org/officeDocument/2006/relationships/slide" Target="/ppt/slides/slide2.xml" Id="Rcdb5e67a766841a3" /><Relationship Type="http://schemas.openxmlformats.org/officeDocument/2006/relationships/slide" Target="/ppt/slides/slide3.xml" Id="Ra8634019dbbf4e87" /><Relationship Type="http://schemas.openxmlformats.org/officeDocument/2006/relationships/slide" Target="/ppt/slides/slide4.xml" Id="R46a7d8b8aaf448b7" /><Relationship Type="http://schemas.openxmlformats.org/officeDocument/2006/relationships/slide" Target="/ppt/slides/slide5.xml" Id="Reb3077dc6824402f" /><Relationship Type="http://schemas.openxmlformats.org/officeDocument/2006/relationships/slide" Target="/ppt/slides/slide6.xml" Id="Re24a399612d4418e" /><Relationship Type="http://schemas.openxmlformats.org/officeDocument/2006/relationships/slide" Target="/ppt/slides/slide7.xml" Id="Re4b9860d906046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8d241a7d0e4e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3bf8b9e4341b2" /><Relationship Type="http://schemas.openxmlformats.org/officeDocument/2006/relationships/theme" Target="/ppt/slideMasters/theme/theme1.xml" Id="R2ae2d1205e2f4d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43bf8b9e4341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ed2ae1ace4b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bb905bb364f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3105bac8544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2c0605b9149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a0621477045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10857994b43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155b62fca4a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IVEN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IVEN AS ble etablert [år] og holder til i Langhus.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6 930 389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16 456 588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19 544 182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EVY REIMERS ARNESTAD  –  49,7 %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 NIKOLAI REIMERS MASSEN  –  49,7 %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EVY REIMERS ARNESTAD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 NIKOLAI REIMERS MASSEN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Sloratoppen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1405 Langhus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50 50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evyrolf@gmail.com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893 045 082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IVEN AS</a:t>
            </a:r>
          </a:p>
        </p:txBody>
      </p:sp>
    </p:spTree>
  </p:cSld>
  <p:clrMapOvr>
    <a:masterClrMapping xmlns:a="http://schemas.openxmlformats.org/drawingml/2006/main"/>
  </p:clrMapOvr>
</p:sld>
</file>