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e32705eda8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749c8c9af544cf"/>
  </p:sldMasterIdLst>
  <p:sldIdLst>
    <p:sldId xmlns:r="http://schemas.openxmlformats.org/officeDocument/2006/relationships" id="256" r:id="R6a1787a77cf1452a"/>
    <p:sldId xmlns:r="http://schemas.openxmlformats.org/officeDocument/2006/relationships" id="257" r:id="R2be1ae0adb4c4652"/>
    <p:sldId xmlns:r="http://schemas.openxmlformats.org/officeDocument/2006/relationships" id="258" r:id="R1050d394765b4ce1"/>
    <p:sldId xmlns:r="http://schemas.openxmlformats.org/officeDocument/2006/relationships" id="259" r:id="R1fdb03f1853e41d6"/>
    <p:sldId xmlns:r="http://schemas.openxmlformats.org/officeDocument/2006/relationships" id="260" r:id="R966dc4570942425b"/>
    <p:sldId xmlns:r="http://schemas.openxmlformats.org/officeDocument/2006/relationships" id="261" r:id="R5097e4d4443e46c6"/>
    <p:sldId xmlns:r="http://schemas.openxmlformats.org/officeDocument/2006/relationships" id="262" r:id="R90d484b7d62f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49c8c9af544cf" /><Relationship Type="http://schemas.openxmlformats.org/officeDocument/2006/relationships/slide" Target="/ppt/slides/slide1.xml" Id="R6a1787a77cf1452a" /><Relationship Type="http://schemas.openxmlformats.org/officeDocument/2006/relationships/slide" Target="/ppt/slides/slide2.xml" Id="R2be1ae0adb4c4652" /><Relationship Type="http://schemas.openxmlformats.org/officeDocument/2006/relationships/slide" Target="/ppt/slides/slide3.xml" Id="R1050d394765b4ce1" /><Relationship Type="http://schemas.openxmlformats.org/officeDocument/2006/relationships/slide" Target="/ppt/slides/slide4.xml" Id="R1fdb03f1853e41d6" /><Relationship Type="http://schemas.openxmlformats.org/officeDocument/2006/relationships/slide" Target="/ppt/slides/slide5.xml" Id="R966dc4570942425b" /><Relationship Type="http://schemas.openxmlformats.org/officeDocument/2006/relationships/slide" Target="/ppt/slides/slide6.xml" Id="R5097e4d4443e46c6" /><Relationship Type="http://schemas.openxmlformats.org/officeDocument/2006/relationships/slide" Target="/ppt/slides/slide7.xml" Id="R90d484b7d62f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1b7caecbc44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cf244de574fe9" /><Relationship Type="http://schemas.openxmlformats.org/officeDocument/2006/relationships/theme" Target="/ppt/slideMasters/theme/theme1.xml" Id="Rca6cda2247044e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cf244de574f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3e411f02a46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875a5891a42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d899a59d443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be69f2f4a49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185262bb94b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7718eea714b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2a7df947f4e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113 886 667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780 651 277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872 127 063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893 141 952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