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ce73ce069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18a58f816d41bc"/>
  </p:sldMasterIdLst>
  <p:sldIdLst>
    <p:sldId xmlns:r="http://schemas.openxmlformats.org/officeDocument/2006/relationships" id="256" r:id="R94ee97422cfd46e9"/>
    <p:sldId xmlns:r="http://schemas.openxmlformats.org/officeDocument/2006/relationships" id="257" r:id="Rc7efa0a765584bb1"/>
    <p:sldId xmlns:r="http://schemas.openxmlformats.org/officeDocument/2006/relationships" id="258" r:id="R1de92b43b85c44c9"/>
    <p:sldId xmlns:r="http://schemas.openxmlformats.org/officeDocument/2006/relationships" id="259" r:id="Rda4accf5f2204803"/>
    <p:sldId xmlns:r="http://schemas.openxmlformats.org/officeDocument/2006/relationships" id="260" r:id="R0e293176c74e4eb4"/>
    <p:sldId xmlns:r="http://schemas.openxmlformats.org/officeDocument/2006/relationships" id="261" r:id="Rd5a67ae3759044ab"/>
    <p:sldId xmlns:r="http://schemas.openxmlformats.org/officeDocument/2006/relationships" id="262" r:id="R6c19e9bed2ad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8a58f816d41bc" /><Relationship Type="http://schemas.openxmlformats.org/officeDocument/2006/relationships/slide" Target="/ppt/slides/slide1.xml" Id="R94ee97422cfd46e9" /><Relationship Type="http://schemas.openxmlformats.org/officeDocument/2006/relationships/slide" Target="/ppt/slides/slide2.xml" Id="Rc7efa0a765584bb1" /><Relationship Type="http://schemas.openxmlformats.org/officeDocument/2006/relationships/slide" Target="/ppt/slides/slide3.xml" Id="R1de92b43b85c44c9" /><Relationship Type="http://schemas.openxmlformats.org/officeDocument/2006/relationships/slide" Target="/ppt/slides/slide4.xml" Id="Rda4accf5f2204803" /><Relationship Type="http://schemas.openxmlformats.org/officeDocument/2006/relationships/slide" Target="/ppt/slides/slide5.xml" Id="R0e293176c74e4eb4" /><Relationship Type="http://schemas.openxmlformats.org/officeDocument/2006/relationships/slide" Target="/ppt/slides/slide6.xml" Id="Rd5a67ae3759044ab" /><Relationship Type="http://schemas.openxmlformats.org/officeDocument/2006/relationships/slide" Target="/ppt/slides/slide7.xml" Id="R6c19e9bed2ad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7e0c51a00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485f2b3b440a0" /><Relationship Type="http://schemas.openxmlformats.org/officeDocument/2006/relationships/theme" Target="/ppt/slideMasters/theme/theme1.xml" Id="R4e728fc32717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485f2b3b4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ce96ea10c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84be9a4b249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e314f6a72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a2a8d75c8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9504c6d4545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3a1570e054f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848a4a5cd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HEMA INVESTA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HEMA INVESTA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10 306 947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10 381 810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HELGE MILDE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Sagtunet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893 174 672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 INVESTA AS</a:t>
            </a:r>
          </a:p>
        </p:txBody>
      </p:sp>
    </p:spTree>
  </p:cSld>
  <p:clrMapOvr>
    <a:masterClrMapping xmlns:a="http://schemas.openxmlformats.org/drawingml/2006/main"/>
  </p:clrMapOvr>
</p:sld>
</file>