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d88a8ef93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0d639b31d48e9"/>
  </p:sldMasterIdLst>
  <p:sldIdLst>
    <p:sldId xmlns:r="http://schemas.openxmlformats.org/officeDocument/2006/relationships" id="256" r:id="Radbb9fdbe0c3490d"/>
    <p:sldId xmlns:r="http://schemas.openxmlformats.org/officeDocument/2006/relationships" id="257" r:id="Reeec05a7b81a4a23"/>
    <p:sldId xmlns:r="http://schemas.openxmlformats.org/officeDocument/2006/relationships" id="258" r:id="Rfc9da45861a04a4b"/>
    <p:sldId xmlns:r="http://schemas.openxmlformats.org/officeDocument/2006/relationships" id="259" r:id="R942f91976f8449f9"/>
    <p:sldId xmlns:r="http://schemas.openxmlformats.org/officeDocument/2006/relationships" id="260" r:id="R5c6121746ea34af0"/>
    <p:sldId xmlns:r="http://schemas.openxmlformats.org/officeDocument/2006/relationships" id="261" r:id="R4964a540fcac4b48"/>
    <p:sldId xmlns:r="http://schemas.openxmlformats.org/officeDocument/2006/relationships" id="262" r:id="R05e39f74a65c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0d639b31d48e9" /><Relationship Type="http://schemas.openxmlformats.org/officeDocument/2006/relationships/slide" Target="/ppt/slides/slide1.xml" Id="Radbb9fdbe0c3490d" /><Relationship Type="http://schemas.openxmlformats.org/officeDocument/2006/relationships/slide" Target="/ppt/slides/slide2.xml" Id="Reeec05a7b81a4a23" /><Relationship Type="http://schemas.openxmlformats.org/officeDocument/2006/relationships/slide" Target="/ppt/slides/slide3.xml" Id="Rfc9da45861a04a4b" /><Relationship Type="http://schemas.openxmlformats.org/officeDocument/2006/relationships/slide" Target="/ppt/slides/slide4.xml" Id="R942f91976f8449f9" /><Relationship Type="http://schemas.openxmlformats.org/officeDocument/2006/relationships/slide" Target="/ppt/slides/slide5.xml" Id="R5c6121746ea34af0" /><Relationship Type="http://schemas.openxmlformats.org/officeDocument/2006/relationships/slide" Target="/ppt/slides/slide6.xml" Id="R4964a540fcac4b48" /><Relationship Type="http://schemas.openxmlformats.org/officeDocument/2006/relationships/slide" Target="/ppt/slides/slide7.xml" Id="R05e39f74a65c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a33f6a404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f3d4ce1f94d00" /><Relationship Type="http://schemas.openxmlformats.org/officeDocument/2006/relationships/theme" Target="/ppt/slideMasters/theme/theme1.xml" Id="R8cec9bd6f55b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f3d4ce1f9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4da76887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3ac77e98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86f06edc7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c64cd3ff44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18ef45893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43c4257f4e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a395bb30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OG RÅDGIVNING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698 200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ARNULF FØRE HANSEN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Tennesveien 252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893 297 162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OG RÅDGIVNING AS</a:t>
            </a:r>
          </a:p>
        </p:txBody>
      </p:sp>
    </p:spTree>
  </p:cSld>
  <p:clrMapOvr>
    <a:masterClrMapping xmlns:a="http://schemas.openxmlformats.org/drawingml/2006/main"/>
  </p:clrMapOvr>
</p:sld>
</file>