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ff752561f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4db4959754481"/>
  </p:sldMasterIdLst>
  <p:sldIdLst>
    <p:sldId xmlns:r="http://schemas.openxmlformats.org/officeDocument/2006/relationships" id="256" r:id="R5ffa37adaf0049bb"/>
    <p:sldId xmlns:r="http://schemas.openxmlformats.org/officeDocument/2006/relationships" id="257" r:id="Re4a9b845c9824121"/>
    <p:sldId xmlns:r="http://schemas.openxmlformats.org/officeDocument/2006/relationships" id="258" r:id="R12710d97e7794408"/>
    <p:sldId xmlns:r="http://schemas.openxmlformats.org/officeDocument/2006/relationships" id="259" r:id="R087297477d2846c9"/>
    <p:sldId xmlns:r="http://schemas.openxmlformats.org/officeDocument/2006/relationships" id="260" r:id="R54f7512a9dfc4a17"/>
    <p:sldId xmlns:r="http://schemas.openxmlformats.org/officeDocument/2006/relationships" id="261" r:id="Rae348f206f564529"/>
    <p:sldId xmlns:r="http://schemas.openxmlformats.org/officeDocument/2006/relationships" id="262" r:id="Rcc8f57914e2f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4db4959754481" /><Relationship Type="http://schemas.openxmlformats.org/officeDocument/2006/relationships/slide" Target="/ppt/slides/slide1.xml" Id="R5ffa37adaf0049bb" /><Relationship Type="http://schemas.openxmlformats.org/officeDocument/2006/relationships/slide" Target="/ppt/slides/slide2.xml" Id="Re4a9b845c9824121" /><Relationship Type="http://schemas.openxmlformats.org/officeDocument/2006/relationships/slide" Target="/ppt/slides/slide3.xml" Id="R12710d97e7794408" /><Relationship Type="http://schemas.openxmlformats.org/officeDocument/2006/relationships/slide" Target="/ppt/slides/slide4.xml" Id="R087297477d2846c9" /><Relationship Type="http://schemas.openxmlformats.org/officeDocument/2006/relationships/slide" Target="/ppt/slides/slide5.xml" Id="R54f7512a9dfc4a17" /><Relationship Type="http://schemas.openxmlformats.org/officeDocument/2006/relationships/slide" Target="/ppt/slides/slide6.xml" Id="Rae348f206f564529" /><Relationship Type="http://schemas.openxmlformats.org/officeDocument/2006/relationships/slide" Target="/ppt/slides/slide7.xml" Id="Rcc8f57914e2f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683786b04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e79dbbdea4969" /><Relationship Type="http://schemas.openxmlformats.org/officeDocument/2006/relationships/theme" Target="/ppt/slideMasters/theme/theme1.xml" Id="Rd7b6f1e6f3cb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ee79dbbdea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c54dee61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6a1b995f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768124b2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030a40c8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76e9c429e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7dd17cff47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1fa4d801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MSH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25 273 043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25 434 212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HAAKONSEN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893 326 332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MSH HOLDING AS</a:t>
            </a:r>
          </a:p>
        </p:txBody>
      </p:sp>
    </p:spTree>
  </p:cSld>
  <p:clrMapOvr>
    <a:masterClrMapping xmlns:a="http://schemas.openxmlformats.org/drawingml/2006/main"/>
  </p:clrMapOvr>
</p:sld>
</file>