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3273348a4f40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aa718831074509"/>
  </p:sldMasterIdLst>
  <p:sldIdLst>
    <p:sldId xmlns:r="http://schemas.openxmlformats.org/officeDocument/2006/relationships" id="256" r:id="R30544437a94e42a9"/>
    <p:sldId xmlns:r="http://schemas.openxmlformats.org/officeDocument/2006/relationships" id="257" r:id="Rd3a638733da64512"/>
    <p:sldId xmlns:r="http://schemas.openxmlformats.org/officeDocument/2006/relationships" id="258" r:id="R0b59b9f76d1c4986"/>
    <p:sldId xmlns:r="http://schemas.openxmlformats.org/officeDocument/2006/relationships" id="259" r:id="R08c8d97d0e664e1b"/>
    <p:sldId xmlns:r="http://schemas.openxmlformats.org/officeDocument/2006/relationships" id="260" r:id="R3e8bdb788fb248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aa718831074509" /><Relationship Type="http://schemas.openxmlformats.org/officeDocument/2006/relationships/slide" Target="/ppt/slides/slide1.xml" Id="R30544437a94e42a9" /><Relationship Type="http://schemas.openxmlformats.org/officeDocument/2006/relationships/slide" Target="/ppt/slides/slide2.xml" Id="Rd3a638733da64512" /><Relationship Type="http://schemas.openxmlformats.org/officeDocument/2006/relationships/slide" Target="/ppt/slides/slide3.xml" Id="R0b59b9f76d1c4986" /><Relationship Type="http://schemas.openxmlformats.org/officeDocument/2006/relationships/slide" Target="/ppt/slides/slide4.xml" Id="R08c8d97d0e664e1b" /><Relationship Type="http://schemas.openxmlformats.org/officeDocument/2006/relationships/slide" Target="/ppt/slides/slide5.xml" Id="R3e8bdb788fb248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ed1ea18f5e4d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94f3fedd54599" /><Relationship Type="http://schemas.openxmlformats.org/officeDocument/2006/relationships/theme" Target="/ppt/slideMasters/theme/theme1.xml" Id="R0535be7cee494d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c94f3fedd545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9ceb9cf3a4b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206c41d2241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3a3114dd047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4558517334d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e975ad85b45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 I RANA OG OMEGN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RANA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 I RANA OG OMEGN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RANA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RANA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RANA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lo-rana@lo-rana.no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893 366 792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RANA OG OMEGN</a:t>
            </a:r>
          </a:p>
        </p:txBody>
      </p:sp>
    </p:spTree>
  </p:cSld>
  <p:clrMapOvr>
    <a:masterClrMapping xmlns:a="http://schemas.openxmlformats.org/drawingml/2006/main"/>
  </p:clrMapOvr>
</p:sld>
</file>