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2e6aa2fff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034bd760544db"/>
  </p:sldMasterIdLst>
  <p:sldIdLst>
    <p:sldId xmlns:r="http://schemas.openxmlformats.org/officeDocument/2006/relationships" id="256" r:id="Ra24ad52ebef542e0"/>
    <p:sldId xmlns:r="http://schemas.openxmlformats.org/officeDocument/2006/relationships" id="257" r:id="R8f5d81b0496541f3"/>
    <p:sldId xmlns:r="http://schemas.openxmlformats.org/officeDocument/2006/relationships" id="258" r:id="R2749b8d3c10a4964"/>
    <p:sldId xmlns:r="http://schemas.openxmlformats.org/officeDocument/2006/relationships" id="259" r:id="R5e81c2c8b8134145"/>
    <p:sldId xmlns:r="http://schemas.openxmlformats.org/officeDocument/2006/relationships" id="260" r:id="R2ce45989559a4015"/>
    <p:sldId xmlns:r="http://schemas.openxmlformats.org/officeDocument/2006/relationships" id="261" r:id="R24e4fa009c74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034bd760544db" /><Relationship Type="http://schemas.openxmlformats.org/officeDocument/2006/relationships/slide" Target="/ppt/slides/slide1.xml" Id="Ra24ad52ebef542e0" /><Relationship Type="http://schemas.openxmlformats.org/officeDocument/2006/relationships/slide" Target="/ppt/slides/slide2.xml" Id="R8f5d81b0496541f3" /><Relationship Type="http://schemas.openxmlformats.org/officeDocument/2006/relationships/slide" Target="/ppt/slides/slide3.xml" Id="R2749b8d3c10a4964" /><Relationship Type="http://schemas.openxmlformats.org/officeDocument/2006/relationships/slide" Target="/ppt/slides/slide4.xml" Id="R5e81c2c8b8134145" /><Relationship Type="http://schemas.openxmlformats.org/officeDocument/2006/relationships/slide" Target="/ppt/slides/slide5.xml" Id="R2ce45989559a4015" /><Relationship Type="http://schemas.openxmlformats.org/officeDocument/2006/relationships/slide" Target="/ppt/slides/slide6.xml" Id="R24e4fa009c74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89975d3f3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94d36ebff4e94" /><Relationship Type="http://schemas.openxmlformats.org/officeDocument/2006/relationships/theme" Target="/ppt/slideMasters/theme/theme1.xml" Id="Rd1b40490211a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294d36ebff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82c1b89c3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9c581e6bd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7f55b736d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d23b445f0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174aae0fa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aacc64554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REVISJON &amp; REGNSKAP KARI HOVDEN YOUSSEF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