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66fcf6835143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befff9fed64278"/>
  </p:sldMasterIdLst>
  <p:sldIdLst>
    <p:sldId xmlns:r="http://schemas.openxmlformats.org/officeDocument/2006/relationships" id="256" r:id="R0a9773d2141447a4"/>
    <p:sldId xmlns:r="http://schemas.openxmlformats.org/officeDocument/2006/relationships" id="257" r:id="R556d69b802db4b00"/>
    <p:sldId xmlns:r="http://schemas.openxmlformats.org/officeDocument/2006/relationships" id="258" r:id="R66ac43f54baa4151"/>
    <p:sldId xmlns:r="http://schemas.openxmlformats.org/officeDocument/2006/relationships" id="259" r:id="R9120c2e1515c4f9e"/>
    <p:sldId xmlns:r="http://schemas.openxmlformats.org/officeDocument/2006/relationships" id="260" r:id="Rc90de59a7f1149e0"/>
    <p:sldId xmlns:r="http://schemas.openxmlformats.org/officeDocument/2006/relationships" id="261" r:id="R77d76c19904c432e"/>
    <p:sldId xmlns:r="http://schemas.openxmlformats.org/officeDocument/2006/relationships" id="262" r:id="Rda0d28d7510940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efff9fed64278" /><Relationship Type="http://schemas.openxmlformats.org/officeDocument/2006/relationships/slide" Target="/ppt/slides/slide1.xml" Id="R0a9773d2141447a4" /><Relationship Type="http://schemas.openxmlformats.org/officeDocument/2006/relationships/slide" Target="/ppt/slides/slide2.xml" Id="R556d69b802db4b00" /><Relationship Type="http://schemas.openxmlformats.org/officeDocument/2006/relationships/slide" Target="/ppt/slides/slide3.xml" Id="R66ac43f54baa4151" /><Relationship Type="http://schemas.openxmlformats.org/officeDocument/2006/relationships/slide" Target="/ppt/slides/slide4.xml" Id="R9120c2e1515c4f9e" /><Relationship Type="http://schemas.openxmlformats.org/officeDocument/2006/relationships/slide" Target="/ppt/slides/slide5.xml" Id="Rc90de59a7f1149e0" /><Relationship Type="http://schemas.openxmlformats.org/officeDocument/2006/relationships/slide" Target="/ppt/slides/slide6.xml" Id="R77d76c19904c432e" /><Relationship Type="http://schemas.openxmlformats.org/officeDocument/2006/relationships/slide" Target="/ppt/slides/slide7.xml" Id="Rda0d28d7510940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986c7617441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8281508154074" /><Relationship Type="http://schemas.openxmlformats.org/officeDocument/2006/relationships/theme" Target="/ppt/slideMasters/theme/theme1.xml" Id="Re6a41db363aa48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f82815081540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7e72b78ef42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6fd5cbbe648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d53b864f441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4b0cd158341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88c9bff464d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4f90cbcf149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623087a9947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 M. PEDERSEN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M. PEDERSEN REVISJON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3 093 553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1 694 502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1 433 274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4 251 372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ODD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 Magne Pedersen, Pålsnesveien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4643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omp@revisjonas.no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893 546 502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