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c8d7ab38c5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715d0e7cf4f40"/>
  </p:sldMasterIdLst>
  <p:sldIdLst>
    <p:sldId xmlns:r="http://schemas.openxmlformats.org/officeDocument/2006/relationships" id="256" r:id="R6d1a8a93fd6b42bd"/>
    <p:sldId xmlns:r="http://schemas.openxmlformats.org/officeDocument/2006/relationships" id="257" r:id="Rd8847d188327432e"/>
    <p:sldId xmlns:r="http://schemas.openxmlformats.org/officeDocument/2006/relationships" id="258" r:id="Rdc4ebddf155d44fb"/>
    <p:sldId xmlns:r="http://schemas.openxmlformats.org/officeDocument/2006/relationships" id="259" r:id="Rac7c77e2a287456d"/>
    <p:sldId xmlns:r="http://schemas.openxmlformats.org/officeDocument/2006/relationships" id="260" r:id="Rd4891d37f6bc4f3b"/>
    <p:sldId xmlns:r="http://schemas.openxmlformats.org/officeDocument/2006/relationships" id="261" r:id="Ra7d4b924f13e43c6"/>
    <p:sldId xmlns:r="http://schemas.openxmlformats.org/officeDocument/2006/relationships" id="262" r:id="R8db81a586c6e4f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715d0e7cf4f40" /><Relationship Type="http://schemas.openxmlformats.org/officeDocument/2006/relationships/slide" Target="/ppt/slides/slide1.xml" Id="R6d1a8a93fd6b42bd" /><Relationship Type="http://schemas.openxmlformats.org/officeDocument/2006/relationships/slide" Target="/ppt/slides/slide2.xml" Id="Rd8847d188327432e" /><Relationship Type="http://schemas.openxmlformats.org/officeDocument/2006/relationships/slide" Target="/ppt/slides/slide3.xml" Id="Rdc4ebddf155d44fb" /><Relationship Type="http://schemas.openxmlformats.org/officeDocument/2006/relationships/slide" Target="/ppt/slides/slide4.xml" Id="Rac7c77e2a287456d" /><Relationship Type="http://schemas.openxmlformats.org/officeDocument/2006/relationships/slide" Target="/ppt/slides/slide5.xml" Id="Rd4891d37f6bc4f3b" /><Relationship Type="http://schemas.openxmlformats.org/officeDocument/2006/relationships/slide" Target="/ppt/slides/slide6.xml" Id="Ra7d4b924f13e43c6" /><Relationship Type="http://schemas.openxmlformats.org/officeDocument/2006/relationships/slide" Target="/ppt/slides/slide7.xml" Id="R8db81a586c6e4f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e07a1668147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e443d645c46df" /><Relationship Type="http://schemas.openxmlformats.org/officeDocument/2006/relationships/theme" Target="/ppt/slideMasters/theme/theme1.xml" Id="Rf86fa85209834e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ce443d645c46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dc1c27dee48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2146bc83946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2b4a17b284d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f4fd2803c4d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601e3828c4c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9cd6952e644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949c1500444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BLAKSTAD OLJE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BLAKSTAD OLJE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BLAKSTAD OLJE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BLAKSTAD OLJE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BLAKSTAD OLJE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BLAKSTAD OLJE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56 847 818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712 181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454 325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3 435 144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9 284 259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BLAKSTAD OLJE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BLAKSTAD OLJE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10 34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post@blakstad.as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894 180 242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BLAKSTAD OLJE AS</a:t>
            </a:r>
          </a:p>
        </p:txBody>
      </p:sp>
    </p:spTree>
  </p:cSld>
  <p:clrMapOvr>
    <a:masterClrMapping xmlns:a="http://schemas.openxmlformats.org/drawingml/2006/main"/>
  </p:clrMapOvr>
</p:sld>
</file>