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963bee795344da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0f148e88004a17"/>
  </p:sldMasterIdLst>
  <p:sldIdLst>
    <p:sldId xmlns:r="http://schemas.openxmlformats.org/officeDocument/2006/relationships" id="256" r:id="R05a8e8e200ba426a"/>
    <p:sldId xmlns:r="http://schemas.openxmlformats.org/officeDocument/2006/relationships" id="257" r:id="R36d3faa079714ff4"/>
    <p:sldId xmlns:r="http://schemas.openxmlformats.org/officeDocument/2006/relationships" id="258" r:id="R18abee05e8fe465c"/>
    <p:sldId xmlns:r="http://schemas.openxmlformats.org/officeDocument/2006/relationships" id="259" r:id="Rdeffb2589122426c"/>
    <p:sldId xmlns:r="http://schemas.openxmlformats.org/officeDocument/2006/relationships" id="260" r:id="Ra9002de1727d4113"/>
    <p:sldId xmlns:r="http://schemas.openxmlformats.org/officeDocument/2006/relationships" id="261" r:id="R78d8720d41ac4c23"/>
    <p:sldId xmlns:r="http://schemas.openxmlformats.org/officeDocument/2006/relationships" id="262" r:id="R54e4337309c6466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0f148e88004a17" /><Relationship Type="http://schemas.openxmlformats.org/officeDocument/2006/relationships/slide" Target="/ppt/slides/slide1.xml" Id="R05a8e8e200ba426a" /><Relationship Type="http://schemas.openxmlformats.org/officeDocument/2006/relationships/slide" Target="/ppt/slides/slide2.xml" Id="R36d3faa079714ff4" /><Relationship Type="http://schemas.openxmlformats.org/officeDocument/2006/relationships/slide" Target="/ppt/slides/slide3.xml" Id="R18abee05e8fe465c" /><Relationship Type="http://schemas.openxmlformats.org/officeDocument/2006/relationships/slide" Target="/ppt/slides/slide4.xml" Id="Rdeffb2589122426c" /><Relationship Type="http://schemas.openxmlformats.org/officeDocument/2006/relationships/slide" Target="/ppt/slides/slide5.xml" Id="Ra9002de1727d4113" /><Relationship Type="http://schemas.openxmlformats.org/officeDocument/2006/relationships/slide" Target="/ppt/slides/slide6.xml" Id="R78d8720d41ac4c23" /><Relationship Type="http://schemas.openxmlformats.org/officeDocument/2006/relationships/slide" Target="/ppt/slides/slide7.xml" Id="R54e4337309c6466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d8010a0b8441c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875731cd854b90" /><Relationship Type="http://schemas.openxmlformats.org/officeDocument/2006/relationships/theme" Target="/ppt/slideMasters/theme/theme1.xml" Id="R48d43db711a5410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875731cd854b9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065e8abdc0468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04ef07d022455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d1912159df49d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c3b7d9c9e0410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0d31d704534a1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eaa650e8cc4ca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6980a9f04a43c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RISSA BETONG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RISSA BETONG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RISSA BETONG AS ble etablert [år] og holder til i Rissa.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RISSA BETONG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RISSA BETONG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RISSA BETONG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7 971 442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−1 567 898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−1 670 935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−2 210 029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3 655 787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RISSA BETONG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RISSA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RISSA BETONG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7100 Rissa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894 266 872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RISSA BETONG AS</a:t>
            </a:r>
          </a:p>
        </p:txBody>
      </p:sp>
    </p:spTree>
  </p:cSld>
  <p:clrMapOvr>
    <a:masterClrMapping xmlns:a="http://schemas.openxmlformats.org/drawingml/2006/main"/>
  </p:clrMapOvr>
</p:sld>
</file>