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121d67439643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9626bd783b4309"/>
  </p:sldMasterIdLst>
  <p:sldIdLst>
    <p:sldId xmlns:r="http://schemas.openxmlformats.org/officeDocument/2006/relationships" id="256" r:id="Ra7ff9ee933454444"/>
    <p:sldId xmlns:r="http://schemas.openxmlformats.org/officeDocument/2006/relationships" id="257" r:id="Rcb37d62175e342af"/>
    <p:sldId xmlns:r="http://schemas.openxmlformats.org/officeDocument/2006/relationships" id="258" r:id="R18c057607a684cc8"/>
    <p:sldId xmlns:r="http://schemas.openxmlformats.org/officeDocument/2006/relationships" id="259" r:id="Rba873d57bb1c41d8"/>
    <p:sldId xmlns:r="http://schemas.openxmlformats.org/officeDocument/2006/relationships" id="260" r:id="Rff75dd12e0194188"/>
    <p:sldId xmlns:r="http://schemas.openxmlformats.org/officeDocument/2006/relationships" id="261" r:id="R224a55fec38e4ea5"/>
    <p:sldId xmlns:r="http://schemas.openxmlformats.org/officeDocument/2006/relationships" id="262" r:id="R45837ee3b3834d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626bd783b4309" /><Relationship Type="http://schemas.openxmlformats.org/officeDocument/2006/relationships/slide" Target="/ppt/slides/slide1.xml" Id="Ra7ff9ee933454444" /><Relationship Type="http://schemas.openxmlformats.org/officeDocument/2006/relationships/slide" Target="/ppt/slides/slide2.xml" Id="Rcb37d62175e342af" /><Relationship Type="http://schemas.openxmlformats.org/officeDocument/2006/relationships/slide" Target="/ppt/slides/slide3.xml" Id="R18c057607a684cc8" /><Relationship Type="http://schemas.openxmlformats.org/officeDocument/2006/relationships/slide" Target="/ppt/slides/slide4.xml" Id="Rba873d57bb1c41d8" /><Relationship Type="http://schemas.openxmlformats.org/officeDocument/2006/relationships/slide" Target="/ppt/slides/slide5.xml" Id="Rff75dd12e0194188" /><Relationship Type="http://schemas.openxmlformats.org/officeDocument/2006/relationships/slide" Target="/ppt/slides/slide6.xml" Id="R224a55fec38e4ea5" /><Relationship Type="http://schemas.openxmlformats.org/officeDocument/2006/relationships/slide" Target="/ppt/slides/slide7.xml" Id="R45837ee3b3834d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11f7d9d99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70c552ebe41d4" /><Relationship Type="http://schemas.openxmlformats.org/officeDocument/2006/relationships/theme" Target="/ppt/slideMasters/theme/theme1.xml" Id="R413464c263fb4e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f70c552ebe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0042e3551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2ba8d92024f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4a8e00e42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cdd3eb3db4f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c4d21848e47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e84b9be348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5f0a14c20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ECOSØR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ECOSØR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13 077 924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31 040 502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OLAV BRÅTEN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ARNE LARSEN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Mjøskanten, Stangevegen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2321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894 469 072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ECOSØR HOLDING AS</a:t>
            </a:r>
          </a:p>
        </p:txBody>
      </p:sp>
    </p:spTree>
  </p:cSld>
  <p:clrMapOvr>
    <a:masterClrMapping xmlns:a="http://schemas.openxmlformats.org/drawingml/2006/main"/>
  </p:clrMapOvr>
</p:sld>
</file>