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0aa7eb23d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74fc65b634612"/>
  </p:sldMasterIdLst>
  <p:sldIdLst>
    <p:sldId xmlns:r="http://schemas.openxmlformats.org/officeDocument/2006/relationships" id="256" r:id="R015259d795504eeb"/>
    <p:sldId xmlns:r="http://schemas.openxmlformats.org/officeDocument/2006/relationships" id="257" r:id="Rdc27c8ccbb3e470a"/>
    <p:sldId xmlns:r="http://schemas.openxmlformats.org/officeDocument/2006/relationships" id="258" r:id="Reaaf13ff630d40d4"/>
    <p:sldId xmlns:r="http://schemas.openxmlformats.org/officeDocument/2006/relationships" id="259" r:id="R0e59011d76ff46aa"/>
    <p:sldId xmlns:r="http://schemas.openxmlformats.org/officeDocument/2006/relationships" id="260" r:id="R3dbd1be1783a4470"/>
    <p:sldId xmlns:r="http://schemas.openxmlformats.org/officeDocument/2006/relationships" id="261" r:id="R6861986a8ed54016"/>
    <p:sldId xmlns:r="http://schemas.openxmlformats.org/officeDocument/2006/relationships" id="262" r:id="R2ad5109fec39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74fc65b634612" /><Relationship Type="http://schemas.openxmlformats.org/officeDocument/2006/relationships/slide" Target="/ppt/slides/slide1.xml" Id="R015259d795504eeb" /><Relationship Type="http://schemas.openxmlformats.org/officeDocument/2006/relationships/slide" Target="/ppt/slides/slide2.xml" Id="Rdc27c8ccbb3e470a" /><Relationship Type="http://schemas.openxmlformats.org/officeDocument/2006/relationships/slide" Target="/ppt/slides/slide3.xml" Id="Reaaf13ff630d40d4" /><Relationship Type="http://schemas.openxmlformats.org/officeDocument/2006/relationships/slide" Target="/ppt/slides/slide4.xml" Id="R0e59011d76ff46aa" /><Relationship Type="http://schemas.openxmlformats.org/officeDocument/2006/relationships/slide" Target="/ppt/slides/slide5.xml" Id="R3dbd1be1783a4470" /><Relationship Type="http://schemas.openxmlformats.org/officeDocument/2006/relationships/slide" Target="/ppt/slides/slide6.xml" Id="R6861986a8ed54016" /><Relationship Type="http://schemas.openxmlformats.org/officeDocument/2006/relationships/slide" Target="/ppt/slides/slide7.xml" Id="R2ad5109fec39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a8a011075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941577d64596" /><Relationship Type="http://schemas.openxmlformats.org/officeDocument/2006/relationships/theme" Target="/ppt/slideMasters/theme/theme1.xml" Id="R533746030420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1941577d6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efee8541f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10fedb27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eccb9865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0766aa12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fb47a9dc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ce26d4e02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f8432162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OTTEM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