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fa35cd1b6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8dd4dc85e45e9"/>
  </p:sldMasterIdLst>
  <p:sldIdLst>
    <p:sldId xmlns:r="http://schemas.openxmlformats.org/officeDocument/2006/relationships" id="256" r:id="R391a5fd4ea2b42af"/>
    <p:sldId xmlns:r="http://schemas.openxmlformats.org/officeDocument/2006/relationships" id="257" r:id="Rf39a429c94234a66"/>
    <p:sldId xmlns:r="http://schemas.openxmlformats.org/officeDocument/2006/relationships" id="258" r:id="Rb4b70b14494f430c"/>
    <p:sldId xmlns:r="http://schemas.openxmlformats.org/officeDocument/2006/relationships" id="259" r:id="Rcfcbcfa656c24839"/>
    <p:sldId xmlns:r="http://schemas.openxmlformats.org/officeDocument/2006/relationships" id="260" r:id="Re24fd5798a9344b9"/>
    <p:sldId xmlns:r="http://schemas.openxmlformats.org/officeDocument/2006/relationships" id="261" r:id="R9de628a8a6a142ab"/>
    <p:sldId xmlns:r="http://schemas.openxmlformats.org/officeDocument/2006/relationships" id="262" r:id="R4d6a25534db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8dd4dc85e45e9" /><Relationship Type="http://schemas.openxmlformats.org/officeDocument/2006/relationships/slide" Target="/ppt/slides/slide1.xml" Id="R391a5fd4ea2b42af" /><Relationship Type="http://schemas.openxmlformats.org/officeDocument/2006/relationships/slide" Target="/ppt/slides/slide2.xml" Id="Rf39a429c94234a66" /><Relationship Type="http://schemas.openxmlformats.org/officeDocument/2006/relationships/slide" Target="/ppt/slides/slide3.xml" Id="Rb4b70b14494f430c" /><Relationship Type="http://schemas.openxmlformats.org/officeDocument/2006/relationships/slide" Target="/ppt/slides/slide4.xml" Id="Rcfcbcfa656c24839" /><Relationship Type="http://schemas.openxmlformats.org/officeDocument/2006/relationships/slide" Target="/ppt/slides/slide5.xml" Id="Re24fd5798a9344b9" /><Relationship Type="http://schemas.openxmlformats.org/officeDocument/2006/relationships/slide" Target="/ppt/slides/slide6.xml" Id="R9de628a8a6a142ab" /><Relationship Type="http://schemas.openxmlformats.org/officeDocument/2006/relationships/slide" Target="/ppt/slides/slide7.xml" Id="R4d6a25534db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408dcbd05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db6bfdb441c8" /><Relationship Type="http://schemas.openxmlformats.org/officeDocument/2006/relationships/theme" Target="/ppt/slideMasters/theme/theme1.xml" Id="Ra2984c068448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bdb6bfdb4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77dd577b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a345f416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b44107f7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127e8843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0cde9100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6f30ee33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50138d62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KILDAHL LARSEN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