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a4d394df2240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5adb195b5c4895"/>
  </p:sldMasterIdLst>
  <p:sldIdLst>
    <p:sldId xmlns:r="http://schemas.openxmlformats.org/officeDocument/2006/relationships" id="256" r:id="R509bdc02ebd44040"/>
    <p:sldId xmlns:r="http://schemas.openxmlformats.org/officeDocument/2006/relationships" id="257" r:id="Rf796fb4f38fa481a"/>
    <p:sldId xmlns:r="http://schemas.openxmlformats.org/officeDocument/2006/relationships" id="258" r:id="Rbca49aa5953a4dc9"/>
    <p:sldId xmlns:r="http://schemas.openxmlformats.org/officeDocument/2006/relationships" id="259" r:id="R83d4b79eb42d4a20"/>
    <p:sldId xmlns:r="http://schemas.openxmlformats.org/officeDocument/2006/relationships" id="260" r:id="Rf568468cb0f84616"/>
    <p:sldId xmlns:r="http://schemas.openxmlformats.org/officeDocument/2006/relationships" id="261" r:id="R91b43a30d9e74f0e"/>
    <p:sldId xmlns:r="http://schemas.openxmlformats.org/officeDocument/2006/relationships" id="262" r:id="Rb0815aaf7b094d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5adb195b5c4895" /><Relationship Type="http://schemas.openxmlformats.org/officeDocument/2006/relationships/slide" Target="/ppt/slides/slide1.xml" Id="R509bdc02ebd44040" /><Relationship Type="http://schemas.openxmlformats.org/officeDocument/2006/relationships/slide" Target="/ppt/slides/slide2.xml" Id="Rf796fb4f38fa481a" /><Relationship Type="http://schemas.openxmlformats.org/officeDocument/2006/relationships/slide" Target="/ppt/slides/slide3.xml" Id="Rbca49aa5953a4dc9" /><Relationship Type="http://schemas.openxmlformats.org/officeDocument/2006/relationships/slide" Target="/ppt/slides/slide4.xml" Id="R83d4b79eb42d4a20" /><Relationship Type="http://schemas.openxmlformats.org/officeDocument/2006/relationships/slide" Target="/ppt/slides/slide5.xml" Id="Rf568468cb0f84616" /><Relationship Type="http://schemas.openxmlformats.org/officeDocument/2006/relationships/slide" Target="/ppt/slides/slide6.xml" Id="R91b43a30d9e74f0e" /><Relationship Type="http://schemas.openxmlformats.org/officeDocument/2006/relationships/slide" Target="/ppt/slides/slide7.xml" Id="Rb0815aaf7b094d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9ed541ad6c42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6f0eb18be42a0" /><Relationship Type="http://schemas.openxmlformats.org/officeDocument/2006/relationships/theme" Target="/ppt/slideMasters/theme/theme1.xml" Id="R5834c0581daf4d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06f0eb18be42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1314acc2247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fca6725934d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0e7b74c4742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bd2ec199747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87d6f8ec645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a8f2ba5bb42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ba643696b42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SEGLEM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SEGLEM EIENDOM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168 556 000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243 628 000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SEGLEM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JORUNN SEGLEM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SYNNØVE SEGLEM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SEGLEM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JOSEG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SYSEG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Smedasundet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firmapost@knutsenoas.com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894 921 862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EIENDOM AS</a:t>
            </a:r>
          </a:p>
        </p:txBody>
      </p:sp>
    </p:spTree>
  </p:cSld>
  <p:clrMapOvr>
    <a:masterClrMapping xmlns:a="http://schemas.openxmlformats.org/drawingml/2006/main"/>
  </p:clrMapOvr>
</p:sld>
</file>