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e061734851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6f6401f1e4d72"/>
  </p:sldMasterIdLst>
  <p:sldIdLst>
    <p:sldId xmlns:r="http://schemas.openxmlformats.org/officeDocument/2006/relationships" id="256" r:id="R9950b935b71a4e5b"/>
    <p:sldId xmlns:r="http://schemas.openxmlformats.org/officeDocument/2006/relationships" id="257" r:id="R8d308ba651494151"/>
    <p:sldId xmlns:r="http://schemas.openxmlformats.org/officeDocument/2006/relationships" id="258" r:id="R472372e11ec44470"/>
    <p:sldId xmlns:r="http://schemas.openxmlformats.org/officeDocument/2006/relationships" id="259" r:id="R2e1b0db4edc9400b"/>
    <p:sldId xmlns:r="http://schemas.openxmlformats.org/officeDocument/2006/relationships" id="260" r:id="R65aaf52ed0744015"/>
    <p:sldId xmlns:r="http://schemas.openxmlformats.org/officeDocument/2006/relationships" id="261" r:id="R7073c51900ac4da1"/>
    <p:sldId xmlns:r="http://schemas.openxmlformats.org/officeDocument/2006/relationships" id="262" r:id="Rb0b5f46f93f4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6f6401f1e4d72" /><Relationship Type="http://schemas.openxmlformats.org/officeDocument/2006/relationships/slide" Target="/ppt/slides/slide1.xml" Id="R9950b935b71a4e5b" /><Relationship Type="http://schemas.openxmlformats.org/officeDocument/2006/relationships/slide" Target="/ppt/slides/slide2.xml" Id="R8d308ba651494151" /><Relationship Type="http://schemas.openxmlformats.org/officeDocument/2006/relationships/slide" Target="/ppt/slides/slide3.xml" Id="R472372e11ec44470" /><Relationship Type="http://schemas.openxmlformats.org/officeDocument/2006/relationships/slide" Target="/ppt/slides/slide4.xml" Id="R2e1b0db4edc9400b" /><Relationship Type="http://schemas.openxmlformats.org/officeDocument/2006/relationships/slide" Target="/ppt/slides/slide5.xml" Id="R65aaf52ed0744015" /><Relationship Type="http://schemas.openxmlformats.org/officeDocument/2006/relationships/slide" Target="/ppt/slides/slide6.xml" Id="R7073c51900ac4da1" /><Relationship Type="http://schemas.openxmlformats.org/officeDocument/2006/relationships/slide" Target="/ppt/slides/slide7.xml" Id="Rb0b5f46f93f4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01818f68041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e4db59f2542f3" /><Relationship Type="http://schemas.openxmlformats.org/officeDocument/2006/relationships/theme" Target="/ppt/slideMasters/theme/theme1.xml" Id="Rabe4b4b07b3d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e4db59f25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40b2d598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c8140e2cd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cdf8e107d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e0924b14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8226c0e1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94bd8ea244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72f41f10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