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14943e8f6c4c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3a58866f2240ae"/>
  </p:sldMasterIdLst>
  <p:sldIdLst>
    <p:sldId xmlns:r="http://schemas.openxmlformats.org/officeDocument/2006/relationships" id="256" r:id="R3b386c2d10e34b3f"/>
    <p:sldId xmlns:r="http://schemas.openxmlformats.org/officeDocument/2006/relationships" id="257" r:id="Ra7a9e7bf1a03464e"/>
    <p:sldId xmlns:r="http://schemas.openxmlformats.org/officeDocument/2006/relationships" id="258" r:id="Rb3c654797992403f"/>
    <p:sldId xmlns:r="http://schemas.openxmlformats.org/officeDocument/2006/relationships" id="259" r:id="R877bc88ad2b44c47"/>
    <p:sldId xmlns:r="http://schemas.openxmlformats.org/officeDocument/2006/relationships" id="260" r:id="Rd2881da8a1054491"/>
    <p:sldId xmlns:r="http://schemas.openxmlformats.org/officeDocument/2006/relationships" id="261" r:id="Rff275b6891ba45f1"/>
    <p:sldId xmlns:r="http://schemas.openxmlformats.org/officeDocument/2006/relationships" id="262" r:id="R53139fb898734d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a58866f2240ae" /><Relationship Type="http://schemas.openxmlformats.org/officeDocument/2006/relationships/slide" Target="/ppt/slides/slide1.xml" Id="R3b386c2d10e34b3f" /><Relationship Type="http://schemas.openxmlformats.org/officeDocument/2006/relationships/slide" Target="/ppt/slides/slide2.xml" Id="Ra7a9e7bf1a03464e" /><Relationship Type="http://schemas.openxmlformats.org/officeDocument/2006/relationships/slide" Target="/ppt/slides/slide3.xml" Id="Rb3c654797992403f" /><Relationship Type="http://schemas.openxmlformats.org/officeDocument/2006/relationships/slide" Target="/ppt/slides/slide4.xml" Id="R877bc88ad2b44c47" /><Relationship Type="http://schemas.openxmlformats.org/officeDocument/2006/relationships/slide" Target="/ppt/slides/slide5.xml" Id="Rd2881da8a1054491" /><Relationship Type="http://schemas.openxmlformats.org/officeDocument/2006/relationships/slide" Target="/ppt/slides/slide6.xml" Id="Rff275b6891ba45f1" /><Relationship Type="http://schemas.openxmlformats.org/officeDocument/2006/relationships/slide" Target="/ppt/slides/slide7.xml" Id="R53139fb898734d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bea91aaf684f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f3342b2994296" /><Relationship Type="http://schemas.openxmlformats.org/officeDocument/2006/relationships/theme" Target="/ppt/slideMasters/theme/theme1.xml" Id="R096623cdb73845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ef3342b29942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eb45763f943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818e7552340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af42393c64f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b89afd2714a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e67d1a64e47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4b79887f644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53174f6054d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LUNDE LANDHANDEL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LANDHANDEL AS ble etablert [år] og holder til i Lundegrend.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15 275 077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−276 163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−247 343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531 644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2 208 403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MORTEN AUGESTAD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Senter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5690 Lundegrend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31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bplundegrend@bunnpris.no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895 537 772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LANDHANDEL AS</a:t>
            </a:r>
          </a:p>
        </p:txBody>
      </p:sp>
    </p:spTree>
  </p:cSld>
  <p:clrMapOvr>
    <a:masterClrMapping xmlns:a="http://schemas.openxmlformats.org/drawingml/2006/main"/>
  </p:clrMapOvr>
</p:sld>
</file>