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90be43ddc5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3110710244316"/>
  </p:sldMasterIdLst>
  <p:sldIdLst>
    <p:sldId xmlns:r="http://schemas.openxmlformats.org/officeDocument/2006/relationships" id="256" r:id="R7c9d093febff413b"/>
    <p:sldId xmlns:r="http://schemas.openxmlformats.org/officeDocument/2006/relationships" id="257" r:id="R3fc9f4184a9f44a7"/>
    <p:sldId xmlns:r="http://schemas.openxmlformats.org/officeDocument/2006/relationships" id="258" r:id="Ra4ff2bd5204f40bb"/>
    <p:sldId xmlns:r="http://schemas.openxmlformats.org/officeDocument/2006/relationships" id="259" r:id="Ra32a6673e31b4fd5"/>
    <p:sldId xmlns:r="http://schemas.openxmlformats.org/officeDocument/2006/relationships" id="260" r:id="Rd3410d0159524e49"/>
    <p:sldId xmlns:r="http://schemas.openxmlformats.org/officeDocument/2006/relationships" id="261" r:id="R7fcd398715af4ea9"/>
    <p:sldId xmlns:r="http://schemas.openxmlformats.org/officeDocument/2006/relationships" id="262" r:id="Re43c31b4eab2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3110710244316" /><Relationship Type="http://schemas.openxmlformats.org/officeDocument/2006/relationships/slide" Target="/ppt/slides/slide1.xml" Id="R7c9d093febff413b" /><Relationship Type="http://schemas.openxmlformats.org/officeDocument/2006/relationships/slide" Target="/ppt/slides/slide2.xml" Id="R3fc9f4184a9f44a7" /><Relationship Type="http://schemas.openxmlformats.org/officeDocument/2006/relationships/slide" Target="/ppt/slides/slide3.xml" Id="Ra4ff2bd5204f40bb" /><Relationship Type="http://schemas.openxmlformats.org/officeDocument/2006/relationships/slide" Target="/ppt/slides/slide4.xml" Id="Ra32a6673e31b4fd5" /><Relationship Type="http://schemas.openxmlformats.org/officeDocument/2006/relationships/slide" Target="/ppt/slides/slide5.xml" Id="Rd3410d0159524e49" /><Relationship Type="http://schemas.openxmlformats.org/officeDocument/2006/relationships/slide" Target="/ppt/slides/slide6.xml" Id="R7fcd398715af4ea9" /><Relationship Type="http://schemas.openxmlformats.org/officeDocument/2006/relationships/slide" Target="/ppt/slides/slide7.xml" Id="Re43c31b4eab2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03886c83f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94b5d5a5e466f" /><Relationship Type="http://schemas.openxmlformats.org/officeDocument/2006/relationships/theme" Target="/ppt/slideMasters/theme/theme1.xml" Id="R62ae95634b17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94b5d5a5e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ccd094b842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02d02a466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cefd6cfc6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44accb3e8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64e1be85348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f62dc02a4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062d90c534b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MARINEGRUPPEN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15 981 238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7 947 872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895 543 942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