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b6cff99ff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345574cee42da"/>
  </p:sldMasterIdLst>
  <p:sldIdLst>
    <p:sldId xmlns:r="http://schemas.openxmlformats.org/officeDocument/2006/relationships" id="256" r:id="R42d8a73ffac04b65"/>
    <p:sldId xmlns:r="http://schemas.openxmlformats.org/officeDocument/2006/relationships" id="257" r:id="R1fe080c031074fa3"/>
    <p:sldId xmlns:r="http://schemas.openxmlformats.org/officeDocument/2006/relationships" id="258" r:id="Reb9d02197d274b94"/>
    <p:sldId xmlns:r="http://schemas.openxmlformats.org/officeDocument/2006/relationships" id="259" r:id="Rd28f01f57a724bd7"/>
    <p:sldId xmlns:r="http://schemas.openxmlformats.org/officeDocument/2006/relationships" id="260" r:id="R6db764e3fcc44b4a"/>
    <p:sldId xmlns:r="http://schemas.openxmlformats.org/officeDocument/2006/relationships" id="261" r:id="Rd69b31fdf1074995"/>
    <p:sldId xmlns:r="http://schemas.openxmlformats.org/officeDocument/2006/relationships" id="262" r:id="Rfae0d5f9187f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345574cee42da" /><Relationship Type="http://schemas.openxmlformats.org/officeDocument/2006/relationships/slide" Target="/ppt/slides/slide1.xml" Id="R42d8a73ffac04b65" /><Relationship Type="http://schemas.openxmlformats.org/officeDocument/2006/relationships/slide" Target="/ppt/slides/slide2.xml" Id="R1fe080c031074fa3" /><Relationship Type="http://schemas.openxmlformats.org/officeDocument/2006/relationships/slide" Target="/ppt/slides/slide3.xml" Id="Reb9d02197d274b94" /><Relationship Type="http://schemas.openxmlformats.org/officeDocument/2006/relationships/slide" Target="/ppt/slides/slide4.xml" Id="Rd28f01f57a724bd7" /><Relationship Type="http://schemas.openxmlformats.org/officeDocument/2006/relationships/slide" Target="/ppt/slides/slide5.xml" Id="R6db764e3fcc44b4a" /><Relationship Type="http://schemas.openxmlformats.org/officeDocument/2006/relationships/slide" Target="/ppt/slides/slide6.xml" Id="Rd69b31fdf1074995" /><Relationship Type="http://schemas.openxmlformats.org/officeDocument/2006/relationships/slide" Target="/ppt/slides/slide7.xml" Id="Rfae0d5f9187f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7a2bb889d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19cd439664a20" /><Relationship Type="http://schemas.openxmlformats.org/officeDocument/2006/relationships/theme" Target="/ppt/slideMasters/theme/theme1.xml" Id="Rb9051f31f4a9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19cd43966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4411ef3b7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574ffb2b7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6584fc1c5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d1bee2bf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e30f15a1b4c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b9d9c982b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36a39a57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PETTER SKAAR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MBO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WOLD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84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895 715 212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