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311600275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120d1da0e420e"/>
  </p:sldMasterIdLst>
  <p:sldIdLst>
    <p:sldId xmlns:r="http://schemas.openxmlformats.org/officeDocument/2006/relationships" id="256" r:id="R32c8249e47ed4886"/>
    <p:sldId xmlns:r="http://schemas.openxmlformats.org/officeDocument/2006/relationships" id="257" r:id="Ra827a775449e482b"/>
    <p:sldId xmlns:r="http://schemas.openxmlformats.org/officeDocument/2006/relationships" id="258" r:id="R1b2561c6f8064a9e"/>
    <p:sldId xmlns:r="http://schemas.openxmlformats.org/officeDocument/2006/relationships" id="259" r:id="R373d7e4f8ddb45bc"/>
    <p:sldId xmlns:r="http://schemas.openxmlformats.org/officeDocument/2006/relationships" id="260" r:id="R89c43b0f75e04233"/>
    <p:sldId xmlns:r="http://schemas.openxmlformats.org/officeDocument/2006/relationships" id="261" r:id="R6a481bac18f04d51"/>
    <p:sldId xmlns:r="http://schemas.openxmlformats.org/officeDocument/2006/relationships" id="262" r:id="Rf9c2ec1b061b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120d1da0e420e" /><Relationship Type="http://schemas.openxmlformats.org/officeDocument/2006/relationships/slide" Target="/ppt/slides/slide1.xml" Id="R32c8249e47ed4886" /><Relationship Type="http://schemas.openxmlformats.org/officeDocument/2006/relationships/slide" Target="/ppt/slides/slide2.xml" Id="Ra827a775449e482b" /><Relationship Type="http://schemas.openxmlformats.org/officeDocument/2006/relationships/slide" Target="/ppt/slides/slide3.xml" Id="R1b2561c6f8064a9e" /><Relationship Type="http://schemas.openxmlformats.org/officeDocument/2006/relationships/slide" Target="/ppt/slides/slide4.xml" Id="R373d7e4f8ddb45bc" /><Relationship Type="http://schemas.openxmlformats.org/officeDocument/2006/relationships/slide" Target="/ppt/slides/slide5.xml" Id="R89c43b0f75e04233" /><Relationship Type="http://schemas.openxmlformats.org/officeDocument/2006/relationships/slide" Target="/ppt/slides/slide6.xml" Id="R6a481bac18f04d51" /><Relationship Type="http://schemas.openxmlformats.org/officeDocument/2006/relationships/slide" Target="/ppt/slides/slide7.xml" Id="Rf9c2ec1b061b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09f35a3d2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19b7c645049f1" /><Relationship Type="http://schemas.openxmlformats.org/officeDocument/2006/relationships/theme" Target="/ppt/slideMasters/theme/theme1.xml" Id="R7712116f857d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19b7c6450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9a5b502db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c957db5fb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219bb55f45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f125f837b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aaee95367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79774a760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fa02feba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2 044 924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Jensmessveien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895 734 292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INVEST AS</a:t>
            </a:r>
          </a:p>
        </p:txBody>
      </p:sp>
    </p:spTree>
  </p:cSld>
  <p:clrMapOvr>
    <a:masterClrMapping xmlns:a="http://schemas.openxmlformats.org/drawingml/2006/main"/>
  </p:clrMapOvr>
</p:sld>
</file>