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aa18c7a33b49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722da940ef49e5"/>
  </p:sldMasterIdLst>
  <p:sldIdLst>
    <p:sldId xmlns:r="http://schemas.openxmlformats.org/officeDocument/2006/relationships" id="256" r:id="R7a049049d84f4a74"/>
    <p:sldId xmlns:r="http://schemas.openxmlformats.org/officeDocument/2006/relationships" id="257" r:id="Rbcc69c51388a46f5"/>
    <p:sldId xmlns:r="http://schemas.openxmlformats.org/officeDocument/2006/relationships" id="258" r:id="R4022f9628f504780"/>
    <p:sldId xmlns:r="http://schemas.openxmlformats.org/officeDocument/2006/relationships" id="259" r:id="R7db359a0d29843ac"/>
    <p:sldId xmlns:r="http://schemas.openxmlformats.org/officeDocument/2006/relationships" id="260" r:id="R2afdf510819d4ed5"/>
    <p:sldId xmlns:r="http://schemas.openxmlformats.org/officeDocument/2006/relationships" id="261" r:id="R733c1934037a4c43"/>
    <p:sldId xmlns:r="http://schemas.openxmlformats.org/officeDocument/2006/relationships" id="262" r:id="Rd2c60add244349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722da940ef49e5" /><Relationship Type="http://schemas.openxmlformats.org/officeDocument/2006/relationships/slide" Target="/ppt/slides/slide1.xml" Id="R7a049049d84f4a74" /><Relationship Type="http://schemas.openxmlformats.org/officeDocument/2006/relationships/slide" Target="/ppt/slides/slide2.xml" Id="Rbcc69c51388a46f5" /><Relationship Type="http://schemas.openxmlformats.org/officeDocument/2006/relationships/slide" Target="/ppt/slides/slide3.xml" Id="R4022f9628f504780" /><Relationship Type="http://schemas.openxmlformats.org/officeDocument/2006/relationships/slide" Target="/ppt/slides/slide4.xml" Id="R7db359a0d29843ac" /><Relationship Type="http://schemas.openxmlformats.org/officeDocument/2006/relationships/slide" Target="/ppt/slides/slide5.xml" Id="R2afdf510819d4ed5" /><Relationship Type="http://schemas.openxmlformats.org/officeDocument/2006/relationships/slide" Target="/ppt/slides/slide6.xml" Id="R733c1934037a4c43" /><Relationship Type="http://schemas.openxmlformats.org/officeDocument/2006/relationships/slide" Target="/ppt/slides/slide7.xml" Id="Rd2c60add244349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756c6041d34c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19072b64843b5" /><Relationship Type="http://schemas.openxmlformats.org/officeDocument/2006/relationships/theme" Target="/ppt/slideMasters/theme/theme1.xml" Id="Rbe1c4c5b53a140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e19072b64843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3c541cbaa47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1b8d43fbe44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12b460e634c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92703481049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9760f451b4a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dab9b6eb14d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fb75fa8ae4c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CHRISTIANIA SKIBS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CHRISTIANIA SKIBS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108 553 931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88 655 375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111 865 780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738 653 325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866 623 889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KVANTIA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Kvantia AS, 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895 998 362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SKIBS AS</a:t>
            </a:r>
          </a:p>
        </p:txBody>
      </p:sp>
    </p:spTree>
  </p:cSld>
  <p:clrMapOvr>
    <a:masterClrMapping xmlns:a="http://schemas.openxmlformats.org/drawingml/2006/main"/>
  </p:clrMapOvr>
</p:sld>
</file>