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ceb2326c0b4b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cbb88d4e354e3b"/>
  </p:sldMasterIdLst>
  <p:sldIdLst>
    <p:sldId xmlns:r="http://schemas.openxmlformats.org/officeDocument/2006/relationships" id="256" r:id="Rc19cfc9564b74fd7"/>
    <p:sldId xmlns:r="http://schemas.openxmlformats.org/officeDocument/2006/relationships" id="257" r:id="R19c253c9af3d4910"/>
    <p:sldId xmlns:r="http://schemas.openxmlformats.org/officeDocument/2006/relationships" id="258" r:id="R8e484a7eaa254030"/>
    <p:sldId xmlns:r="http://schemas.openxmlformats.org/officeDocument/2006/relationships" id="259" r:id="Rd2c454f7a49a4cba"/>
    <p:sldId xmlns:r="http://schemas.openxmlformats.org/officeDocument/2006/relationships" id="260" r:id="R1aff6c6104ae4180"/>
    <p:sldId xmlns:r="http://schemas.openxmlformats.org/officeDocument/2006/relationships" id="261" r:id="R8311943628504a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cbb88d4e354e3b" /><Relationship Type="http://schemas.openxmlformats.org/officeDocument/2006/relationships/slide" Target="/ppt/slides/slide1.xml" Id="Rc19cfc9564b74fd7" /><Relationship Type="http://schemas.openxmlformats.org/officeDocument/2006/relationships/slide" Target="/ppt/slides/slide2.xml" Id="R19c253c9af3d4910" /><Relationship Type="http://schemas.openxmlformats.org/officeDocument/2006/relationships/slide" Target="/ppt/slides/slide3.xml" Id="R8e484a7eaa254030" /><Relationship Type="http://schemas.openxmlformats.org/officeDocument/2006/relationships/slide" Target="/ppt/slides/slide4.xml" Id="Rd2c454f7a49a4cba" /><Relationship Type="http://schemas.openxmlformats.org/officeDocument/2006/relationships/slide" Target="/ppt/slides/slide5.xml" Id="R1aff6c6104ae4180" /><Relationship Type="http://schemas.openxmlformats.org/officeDocument/2006/relationships/slide" Target="/ppt/slides/slide6.xml" Id="R8311943628504a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44d335302241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8b36cbc7c4ece" /><Relationship Type="http://schemas.openxmlformats.org/officeDocument/2006/relationships/theme" Target="/ppt/slideMasters/theme/theme1.xml" Id="R22cd8519e02840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a8b36cbc7c4e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1460f3a004e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2360964aa47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82d66b1ff4e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b46e473bf41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3f9340b894e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c0943afce46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RINTOR INVEST LTD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RINTOR INVEST LTD NUF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−128 389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2 882 803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22 840 521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22 850 316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896 008 242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