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323530199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9021acd224aa2"/>
  </p:sldMasterIdLst>
  <p:sldIdLst>
    <p:sldId xmlns:r="http://schemas.openxmlformats.org/officeDocument/2006/relationships" id="256" r:id="R35fb25fe27e9460d"/>
    <p:sldId xmlns:r="http://schemas.openxmlformats.org/officeDocument/2006/relationships" id="257" r:id="Ree739cdb207f469f"/>
    <p:sldId xmlns:r="http://schemas.openxmlformats.org/officeDocument/2006/relationships" id="258" r:id="R2946d73b6b2b41b3"/>
    <p:sldId xmlns:r="http://schemas.openxmlformats.org/officeDocument/2006/relationships" id="259" r:id="Radf8ee9a12084ebb"/>
    <p:sldId xmlns:r="http://schemas.openxmlformats.org/officeDocument/2006/relationships" id="260" r:id="R070683471c624f9f"/>
    <p:sldId xmlns:r="http://schemas.openxmlformats.org/officeDocument/2006/relationships" id="261" r:id="Rfc5c5485901f4906"/>
    <p:sldId xmlns:r="http://schemas.openxmlformats.org/officeDocument/2006/relationships" id="262" r:id="Re0077818e7ba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9021acd224aa2" /><Relationship Type="http://schemas.openxmlformats.org/officeDocument/2006/relationships/slide" Target="/ppt/slides/slide1.xml" Id="R35fb25fe27e9460d" /><Relationship Type="http://schemas.openxmlformats.org/officeDocument/2006/relationships/slide" Target="/ppt/slides/slide2.xml" Id="Ree739cdb207f469f" /><Relationship Type="http://schemas.openxmlformats.org/officeDocument/2006/relationships/slide" Target="/ppt/slides/slide3.xml" Id="R2946d73b6b2b41b3" /><Relationship Type="http://schemas.openxmlformats.org/officeDocument/2006/relationships/slide" Target="/ppt/slides/slide4.xml" Id="Radf8ee9a12084ebb" /><Relationship Type="http://schemas.openxmlformats.org/officeDocument/2006/relationships/slide" Target="/ppt/slides/slide5.xml" Id="R070683471c624f9f" /><Relationship Type="http://schemas.openxmlformats.org/officeDocument/2006/relationships/slide" Target="/ppt/slides/slide6.xml" Id="Rfc5c5485901f4906" /><Relationship Type="http://schemas.openxmlformats.org/officeDocument/2006/relationships/slide" Target="/ppt/slides/slide7.xml" Id="Re0077818e7ba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f73010198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e5fda95904376" /><Relationship Type="http://schemas.openxmlformats.org/officeDocument/2006/relationships/theme" Target="/ppt/slideMasters/theme/theme1.xml" Id="Ra4911a34dd20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e5fda9590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dcfafb59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cae32c28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80503b0d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9b635e15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515726979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519a3d40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4003dd01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