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6b485e18e6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4d3feceb47402b"/>
  </p:sldMasterIdLst>
  <p:sldIdLst>
    <p:sldId xmlns:r="http://schemas.openxmlformats.org/officeDocument/2006/relationships" id="256" r:id="Rf0dd764798774a63"/>
    <p:sldId xmlns:r="http://schemas.openxmlformats.org/officeDocument/2006/relationships" id="257" r:id="R5683385f77484f55"/>
    <p:sldId xmlns:r="http://schemas.openxmlformats.org/officeDocument/2006/relationships" id="258" r:id="Rb702e0dea1974d1a"/>
    <p:sldId xmlns:r="http://schemas.openxmlformats.org/officeDocument/2006/relationships" id="259" r:id="Re90697c576824372"/>
    <p:sldId xmlns:r="http://schemas.openxmlformats.org/officeDocument/2006/relationships" id="260" r:id="Rf4b78d7f08544f4e"/>
    <p:sldId xmlns:r="http://schemas.openxmlformats.org/officeDocument/2006/relationships" id="261" r:id="R1e9627298e8f43ed"/>
    <p:sldId xmlns:r="http://schemas.openxmlformats.org/officeDocument/2006/relationships" id="262" r:id="Rb2fa888ae3564c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d3feceb47402b" /><Relationship Type="http://schemas.openxmlformats.org/officeDocument/2006/relationships/slide" Target="/ppt/slides/slide1.xml" Id="Rf0dd764798774a63" /><Relationship Type="http://schemas.openxmlformats.org/officeDocument/2006/relationships/slide" Target="/ppt/slides/slide2.xml" Id="R5683385f77484f55" /><Relationship Type="http://schemas.openxmlformats.org/officeDocument/2006/relationships/slide" Target="/ppt/slides/slide3.xml" Id="Rb702e0dea1974d1a" /><Relationship Type="http://schemas.openxmlformats.org/officeDocument/2006/relationships/slide" Target="/ppt/slides/slide4.xml" Id="Re90697c576824372" /><Relationship Type="http://schemas.openxmlformats.org/officeDocument/2006/relationships/slide" Target="/ppt/slides/slide5.xml" Id="Rf4b78d7f08544f4e" /><Relationship Type="http://schemas.openxmlformats.org/officeDocument/2006/relationships/slide" Target="/ppt/slides/slide6.xml" Id="R1e9627298e8f43ed" /><Relationship Type="http://schemas.openxmlformats.org/officeDocument/2006/relationships/slide" Target="/ppt/slides/slide7.xml" Id="Rb2fa888ae3564c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69091b3d744b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6bccbe12e433d" /><Relationship Type="http://schemas.openxmlformats.org/officeDocument/2006/relationships/theme" Target="/ppt/slideMasters/theme/theme1.xml" Id="R40a32c7bce6e4d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a6bccbe12e43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cf70a479c40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1d2d8ca8f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ad9aed869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ec99775848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63f27beeb44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dc01bd9f4e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d0a435eb043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WESTCON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WESTCON GROUP AS ble etablert [år] og holder til i Ølensvåg.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−5 912 000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1 059 780 000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1 265 128 000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MATRE 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Jektevikvegen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5582 Ølensvåg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WESTCON GROUP AS</a:t>
            </a:r>
          </a:p>
        </p:txBody>
      </p:sp>
    </p:spTree>
  </p:cSld>
  <p:clrMapOvr>
    <a:masterClrMapping xmlns:a="http://schemas.openxmlformats.org/drawingml/2006/main"/>
  </p:clrMapOvr>
</p:sld>
</file>