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846c3df33941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5de950518a94633"/>
  </p:sldMasterIdLst>
  <p:sldIdLst>
    <p:sldId xmlns:r="http://schemas.openxmlformats.org/officeDocument/2006/relationships" id="256" r:id="R68bf0631e4ed4d9c"/>
    <p:sldId xmlns:r="http://schemas.openxmlformats.org/officeDocument/2006/relationships" id="257" r:id="R3d61a0121287420f"/>
    <p:sldId xmlns:r="http://schemas.openxmlformats.org/officeDocument/2006/relationships" id="258" r:id="R669e02e4db624f2a"/>
    <p:sldId xmlns:r="http://schemas.openxmlformats.org/officeDocument/2006/relationships" id="259" r:id="Rfbfc16c7b62d4637"/>
    <p:sldId xmlns:r="http://schemas.openxmlformats.org/officeDocument/2006/relationships" id="260" r:id="Rf7463388af5b4f96"/>
    <p:sldId xmlns:r="http://schemas.openxmlformats.org/officeDocument/2006/relationships" id="261" r:id="R3ee9a9974ded4aa1"/>
    <p:sldId xmlns:r="http://schemas.openxmlformats.org/officeDocument/2006/relationships" id="262" r:id="Raf391fd2354545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de950518a94633" /><Relationship Type="http://schemas.openxmlformats.org/officeDocument/2006/relationships/slide" Target="/ppt/slides/slide1.xml" Id="R68bf0631e4ed4d9c" /><Relationship Type="http://schemas.openxmlformats.org/officeDocument/2006/relationships/slide" Target="/ppt/slides/slide2.xml" Id="R3d61a0121287420f" /><Relationship Type="http://schemas.openxmlformats.org/officeDocument/2006/relationships/slide" Target="/ppt/slides/slide3.xml" Id="R669e02e4db624f2a" /><Relationship Type="http://schemas.openxmlformats.org/officeDocument/2006/relationships/slide" Target="/ppt/slides/slide4.xml" Id="Rfbfc16c7b62d4637" /><Relationship Type="http://schemas.openxmlformats.org/officeDocument/2006/relationships/slide" Target="/ppt/slides/slide5.xml" Id="Rf7463388af5b4f96" /><Relationship Type="http://schemas.openxmlformats.org/officeDocument/2006/relationships/slide" Target="/ppt/slides/slide6.xml" Id="R3ee9a9974ded4aa1" /><Relationship Type="http://schemas.openxmlformats.org/officeDocument/2006/relationships/slide" Target="/ppt/slides/slide7.xml" Id="Raf391fd2354545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476899f55144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bbe1392704f14" /><Relationship Type="http://schemas.openxmlformats.org/officeDocument/2006/relationships/theme" Target="/ppt/slideMasters/theme/theme1.xml" Id="Rac59834711e1431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3bbe1392704f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ac45b1136243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27c3c2d634b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0cc3e677e4d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a3dee40a54c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73ea0838246e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8dc32543648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ced07f19f42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PETRINE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PETRINE AS ble etablert [år] og holder til i Bjørøyhamn.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−46 301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3 236 080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42 320 166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42 789 039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NØDSET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Hilde Nødseth, Vestrepollsvegen 174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5177 Bjørøyhamn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896 342 622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PETRINE AS</a:t>
            </a:r>
          </a:p>
        </p:txBody>
      </p:sp>
    </p:spTree>
  </p:cSld>
  <p:clrMapOvr>
    <a:masterClrMapping xmlns:a="http://schemas.openxmlformats.org/drawingml/2006/main"/>
  </p:clrMapOvr>
</p:sld>
</file>