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2e78d22bc0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29f8ea1784115"/>
  </p:sldMasterIdLst>
  <p:sldIdLst>
    <p:sldId xmlns:r="http://schemas.openxmlformats.org/officeDocument/2006/relationships" id="256" r:id="R0e4775161a294f61"/>
    <p:sldId xmlns:r="http://schemas.openxmlformats.org/officeDocument/2006/relationships" id="257" r:id="R08baab9565bb4183"/>
    <p:sldId xmlns:r="http://schemas.openxmlformats.org/officeDocument/2006/relationships" id="258" r:id="R62082a24b1804ab4"/>
    <p:sldId xmlns:r="http://schemas.openxmlformats.org/officeDocument/2006/relationships" id="259" r:id="Rfd18c1f939654c79"/>
    <p:sldId xmlns:r="http://schemas.openxmlformats.org/officeDocument/2006/relationships" id="260" r:id="Rd75262afcbf04483"/>
    <p:sldId xmlns:r="http://schemas.openxmlformats.org/officeDocument/2006/relationships" id="261" r:id="R956a0c2262384f46"/>
    <p:sldId xmlns:r="http://schemas.openxmlformats.org/officeDocument/2006/relationships" id="262" r:id="R9371ea14f17b43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29f8ea1784115" /><Relationship Type="http://schemas.openxmlformats.org/officeDocument/2006/relationships/slide" Target="/ppt/slides/slide1.xml" Id="R0e4775161a294f61" /><Relationship Type="http://schemas.openxmlformats.org/officeDocument/2006/relationships/slide" Target="/ppt/slides/slide2.xml" Id="R08baab9565bb4183" /><Relationship Type="http://schemas.openxmlformats.org/officeDocument/2006/relationships/slide" Target="/ppt/slides/slide3.xml" Id="R62082a24b1804ab4" /><Relationship Type="http://schemas.openxmlformats.org/officeDocument/2006/relationships/slide" Target="/ppt/slides/slide4.xml" Id="Rfd18c1f939654c79" /><Relationship Type="http://schemas.openxmlformats.org/officeDocument/2006/relationships/slide" Target="/ppt/slides/slide5.xml" Id="Rd75262afcbf04483" /><Relationship Type="http://schemas.openxmlformats.org/officeDocument/2006/relationships/slide" Target="/ppt/slides/slide6.xml" Id="R956a0c2262384f46" /><Relationship Type="http://schemas.openxmlformats.org/officeDocument/2006/relationships/slide" Target="/ppt/slides/slide7.xml" Id="R9371ea14f17b43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f4e577a9042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7dd33fc394660" /><Relationship Type="http://schemas.openxmlformats.org/officeDocument/2006/relationships/theme" Target="/ppt/slideMasters/theme/theme1.xml" Id="Rc9080ee9939e4f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a7dd33fc3946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900787ed044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bb0a8b6184d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46e351996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8c9557acf4a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c55f481224d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f42ebc73841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d66196920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11 839 099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INGVILD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JAN-ERIK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896 593 382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