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0285743bc343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f9f206adb74e68"/>
  </p:sldMasterIdLst>
  <p:sldIdLst>
    <p:sldId xmlns:r="http://schemas.openxmlformats.org/officeDocument/2006/relationships" id="256" r:id="Rb3ae791d5f974cff"/>
    <p:sldId xmlns:r="http://schemas.openxmlformats.org/officeDocument/2006/relationships" id="257" r:id="R34d1a89ce02248da"/>
    <p:sldId xmlns:r="http://schemas.openxmlformats.org/officeDocument/2006/relationships" id="258" r:id="Rdd28bddf8ff94ffb"/>
    <p:sldId xmlns:r="http://schemas.openxmlformats.org/officeDocument/2006/relationships" id="259" r:id="Ra4940f6ead94425c"/>
    <p:sldId xmlns:r="http://schemas.openxmlformats.org/officeDocument/2006/relationships" id="260" r:id="Rba7f8b32806246b6"/>
    <p:sldId xmlns:r="http://schemas.openxmlformats.org/officeDocument/2006/relationships" id="261" r:id="R3fe53f6c6b5043a9"/>
    <p:sldId xmlns:r="http://schemas.openxmlformats.org/officeDocument/2006/relationships" id="262" r:id="Rba0a0b213bbe4a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f9f206adb74e68" /><Relationship Type="http://schemas.openxmlformats.org/officeDocument/2006/relationships/slide" Target="/ppt/slides/slide1.xml" Id="Rb3ae791d5f974cff" /><Relationship Type="http://schemas.openxmlformats.org/officeDocument/2006/relationships/slide" Target="/ppt/slides/slide2.xml" Id="R34d1a89ce02248da" /><Relationship Type="http://schemas.openxmlformats.org/officeDocument/2006/relationships/slide" Target="/ppt/slides/slide3.xml" Id="Rdd28bddf8ff94ffb" /><Relationship Type="http://schemas.openxmlformats.org/officeDocument/2006/relationships/slide" Target="/ppt/slides/slide4.xml" Id="Ra4940f6ead94425c" /><Relationship Type="http://schemas.openxmlformats.org/officeDocument/2006/relationships/slide" Target="/ppt/slides/slide5.xml" Id="Rba7f8b32806246b6" /><Relationship Type="http://schemas.openxmlformats.org/officeDocument/2006/relationships/slide" Target="/ppt/slides/slide6.xml" Id="R3fe53f6c6b5043a9" /><Relationship Type="http://schemas.openxmlformats.org/officeDocument/2006/relationships/slide" Target="/ppt/slides/slide7.xml" Id="Rba0a0b213bbe4a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1a4d45325045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382e19dee4bec" /><Relationship Type="http://schemas.openxmlformats.org/officeDocument/2006/relationships/theme" Target="/ppt/slideMasters/theme/theme1.xml" Id="Rb23b24ff4ed34a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f382e19dee4b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4a9ecb83f40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f269048a146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2c21fbbe745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70e36f27b41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4028eedd341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4adb6fb8e49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b208e430741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SKUDAL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SKUDAL REVISJON &amp; RÅDGIVNING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5 096 007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804 026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608 805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246 693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2 519 051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 INVEST AS  –  69,9 %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JOHANSSON KONSULENT &amp; RÅDGIVNING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SKUDAL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5224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terje@skudal.biz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www.skudal.biz/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897 050 692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